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2" r:id="rId7"/>
    <p:sldId id="275" r:id="rId8"/>
    <p:sldId id="277" r:id="rId9"/>
    <p:sldId id="266" r:id="rId10"/>
    <p:sldId id="276" r:id="rId11"/>
    <p:sldId id="270" r:id="rId12"/>
    <p:sldId id="271" r:id="rId13"/>
    <p:sldId id="272" r:id="rId14"/>
    <p:sldId id="261" r:id="rId15"/>
    <p:sldId id="273" r:id="rId16"/>
    <p:sldId id="263" r:id="rId17"/>
    <p:sldId id="264" r:id="rId18"/>
    <p:sldId id="267"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E80DB-696E-224B-BF04-4A8B5DE7020E}" v="68" dt="2020-05-07T15:09:37.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37" autoAdjust="0"/>
    <p:restoredTop sz="94660"/>
  </p:normalViewPr>
  <p:slideViewPr>
    <p:cSldViewPr snapToGrid="0">
      <p:cViewPr>
        <p:scale>
          <a:sx n="51" d="100"/>
          <a:sy n="51" d="100"/>
        </p:scale>
        <p:origin x="2776" y="1856"/>
      </p:cViewPr>
      <p:guideLst>
        <p:guide orient="horz" pos="2160"/>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Stevens" userId="963fcd1e41140e89" providerId="Windows Live" clId="Web-{9469F890-9536-4FD5-8477-90D38A52AA01}"/>
    <pc:docChg chg="addSld delSld modSld">
      <pc:chgData name="Mark Stevens" userId="963fcd1e41140e89" providerId="Windows Live" clId="Web-{9469F890-9536-4FD5-8477-90D38A52AA01}" dt="2020-05-05T19:04:34.418" v="581" actId="1076"/>
      <pc:docMkLst>
        <pc:docMk/>
      </pc:docMkLst>
      <pc:sldChg chg="addSp delSp modSp">
        <pc:chgData name="Mark Stevens" userId="963fcd1e41140e89" providerId="Windows Live" clId="Web-{9469F890-9536-4FD5-8477-90D38A52AA01}" dt="2020-05-05T16:32:40.243" v="251" actId="20577"/>
        <pc:sldMkLst>
          <pc:docMk/>
          <pc:sldMk cId="109857222" sldId="256"/>
        </pc:sldMkLst>
        <pc:spChg chg="mod">
          <ac:chgData name="Mark Stevens" userId="963fcd1e41140e89" providerId="Windows Live" clId="Web-{9469F890-9536-4FD5-8477-90D38A52AA01}" dt="2020-05-05T15:54:06.604" v="0" actId="20577"/>
          <ac:spMkLst>
            <pc:docMk/>
            <pc:sldMk cId="109857222" sldId="256"/>
            <ac:spMk id="2" creationId="{00000000-0000-0000-0000-000000000000}"/>
          </ac:spMkLst>
        </pc:spChg>
        <pc:spChg chg="add mod">
          <ac:chgData name="Mark Stevens" userId="963fcd1e41140e89" providerId="Windows Live" clId="Web-{9469F890-9536-4FD5-8477-90D38A52AA01}" dt="2020-05-05T16:32:40.243" v="251" actId="20577"/>
          <ac:spMkLst>
            <pc:docMk/>
            <pc:sldMk cId="109857222" sldId="256"/>
            <ac:spMk id="5" creationId="{06CC7B16-6633-46F3-93A1-27D15E197F49}"/>
          </ac:spMkLst>
        </pc:spChg>
        <pc:spChg chg="add mod">
          <ac:chgData name="Mark Stevens" userId="963fcd1e41140e89" providerId="Windows Live" clId="Web-{9469F890-9536-4FD5-8477-90D38A52AA01}" dt="2020-05-05T16:24:18.634" v="219" actId="20577"/>
          <ac:spMkLst>
            <pc:docMk/>
            <pc:sldMk cId="109857222" sldId="256"/>
            <ac:spMk id="8" creationId="{D65E551E-3D55-4B71-B489-932EB035869E}"/>
          </ac:spMkLst>
        </pc:spChg>
        <pc:spChg chg="add del">
          <ac:chgData name="Mark Stevens" userId="963fcd1e41140e89" providerId="Windows Live" clId="Web-{9469F890-9536-4FD5-8477-90D38A52AA01}" dt="2020-05-05T16:23:53.915" v="208"/>
          <ac:spMkLst>
            <pc:docMk/>
            <pc:sldMk cId="109857222" sldId="256"/>
            <ac:spMk id="9" creationId="{3EA76A6F-77AF-4F00-9852-1ADD2C8B7C5E}"/>
          </ac:spMkLst>
        </pc:spChg>
        <pc:picChg chg="add mod">
          <ac:chgData name="Mark Stevens" userId="963fcd1e41140e89" providerId="Windows Live" clId="Web-{9469F890-9536-4FD5-8477-90D38A52AA01}" dt="2020-05-05T15:57:47.308" v="41" actId="1076"/>
          <ac:picMkLst>
            <pc:docMk/>
            <pc:sldMk cId="109857222" sldId="256"/>
            <ac:picMk id="4" creationId="{4BC6F7C8-73A3-4AFA-B3EC-71F0B89CB4FD}"/>
          </ac:picMkLst>
        </pc:picChg>
        <pc:picChg chg="add mod">
          <ac:chgData name="Mark Stevens" userId="963fcd1e41140e89" providerId="Windows Live" clId="Web-{9469F890-9536-4FD5-8477-90D38A52AA01}" dt="2020-05-05T16:23:10.024" v="194" actId="1076"/>
          <ac:picMkLst>
            <pc:docMk/>
            <pc:sldMk cId="109857222" sldId="256"/>
            <ac:picMk id="6" creationId="{8249FA94-3330-436B-912C-040C2340808F}"/>
          </ac:picMkLst>
        </pc:picChg>
      </pc:sldChg>
      <pc:sldChg chg="addSp delSp modSp new">
        <pc:chgData name="Mark Stevens" userId="963fcd1e41140e89" providerId="Windows Live" clId="Web-{9469F890-9536-4FD5-8477-90D38A52AA01}" dt="2020-05-05T19:03:46.216" v="572" actId="14100"/>
        <pc:sldMkLst>
          <pc:docMk/>
          <pc:sldMk cId="3481167646" sldId="257"/>
        </pc:sldMkLst>
        <pc:spChg chg="add mod">
          <ac:chgData name="Mark Stevens" userId="963fcd1e41140e89" providerId="Windows Live" clId="Web-{9469F890-9536-4FD5-8477-90D38A52AA01}" dt="2020-05-05T19:03:41.731" v="571" actId="1076"/>
          <ac:spMkLst>
            <pc:docMk/>
            <pc:sldMk cId="3481167646" sldId="257"/>
            <ac:spMk id="7" creationId="{973C8E9A-7F71-4226-BD0E-DBF38175F426}"/>
          </ac:spMkLst>
        </pc:spChg>
        <pc:picChg chg="add mod">
          <ac:chgData name="Mark Stevens" userId="963fcd1e41140e89" providerId="Windows Live" clId="Web-{9469F890-9536-4FD5-8477-90D38A52AA01}" dt="2020-05-05T19:03:46.216" v="572" actId="14100"/>
          <ac:picMkLst>
            <pc:docMk/>
            <pc:sldMk cId="3481167646" sldId="257"/>
            <ac:picMk id="2" creationId="{E3EBA316-A06E-44A6-9B37-0CA1D5D237A8}"/>
          </ac:picMkLst>
        </pc:picChg>
        <pc:picChg chg="add del mod">
          <ac:chgData name="Mark Stevens" userId="963fcd1e41140e89" providerId="Windows Live" clId="Web-{9469F890-9536-4FD5-8477-90D38A52AA01}" dt="2020-05-05T16:32:11.415" v="231"/>
          <ac:picMkLst>
            <pc:docMk/>
            <pc:sldMk cId="3481167646" sldId="257"/>
            <ac:picMk id="4" creationId="{561451B1-3B57-4852-8801-DDAC9CDD6A28}"/>
          </ac:picMkLst>
        </pc:picChg>
        <pc:picChg chg="add mod ord">
          <ac:chgData name="Mark Stevens" userId="963fcd1e41140e89" providerId="Windows Live" clId="Web-{9469F890-9536-4FD5-8477-90D38A52AA01}" dt="2020-05-05T19:03:37.591" v="570"/>
          <ac:picMkLst>
            <pc:docMk/>
            <pc:sldMk cId="3481167646" sldId="257"/>
            <ac:picMk id="9" creationId="{623CCED7-2AB7-4B70-9114-4DFAC7C2EBA2}"/>
          </ac:picMkLst>
        </pc:picChg>
      </pc:sldChg>
      <pc:sldChg chg="addSp modSp add replId">
        <pc:chgData name="Mark Stevens" userId="963fcd1e41140e89" providerId="Windows Live" clId="Web-{9469F890-9536-4FD5-8477-90D38A52AA01}" dt="2020-05-05T19:04:24.903" v="580" actId="1076"/>
        <pc:sldMkLst>
          <pc:docMk/>
          <pc:sldMk cId="1453353234" sldId="258"/>
        </pc:sldMkLst>
        <pc:spChg chg="mod">
          <ac:chgData name="Mark Stevens" userId="963fcd1e41140e89" providerId="Windows Live" clId="Web-{9469F890-9536-4FD5-8477-90D38A52AA01}" dt="2020-05-05T19:04:24.903" v="580" actId="1076"/>
          <ac:spMkLst>
            <pc:docMk/>
            <pc:sldMk cId="1453353234" sldId="258"/>
            <ac:spMk id="2" creationId="{00000000-0000-0000-0000-000000000000}"/>
          </ac:spMkLst>
        </pc:spChg>
        <pc:spChg chg="mod">
          <ac:chgData name="Mark Stevens" userId="963fcd1e41140e89" providerId="Windows Live" clId="Web-{9469F890-9536-4FD5-8477-90D38A52AA01}" dt="2020-05-05T19:04:21.106" v="579" actId="1076"/>
          <ac:spMkLst>
            <pc:docMk/>
            <pc:sldMk cId="1453353234" sldId="258"/>
            <ac:spMk id="3" creationId="{00000000-0000-0000-0000-000000000000}"/>
          </ac:spMkLst>
        </pc:spChg>
        <pc:picChg chg="add mod ord">
          <ac:chgData name="Mark Stevens" userId="963fcd1e41140e89" providerId="Windows Live" clId="Web-{9469F890-9536-4FD5-8477-90D38A52AA01}" dt="2020-05-05T19:04:02.997" v="575"/>
          <ac:picMkLst>
            <pc:docMk/>
            <pc:sldMk cId="1453353234" sldId="258"/>
            <ac:picMk id="4" creationId="{16EA8A20-666F-455D-93AA-9C1AA21859C3}"/>
          </ac:picMkLst>
        </pc:picChg>
      </pc:sldChg>
      <pc:sldChg chg="addSp delSp modSp add replId">
        <pc:chgData name="Mark Stevens" userId="963fcd1e41140e89" providerId="Windows Live" clId="Web-{9469F890-9536-4FD5-8477-90D38A52AA01}" dt="2020-05-05T19:04:34.418" v="581" actId="1076"/>
        <pc:sldMkLst>
          <pc:docMk/>
          <pc:sldMk cId="1132282140" sldId="259"/>
        </pc:sldMkLst>
        <pc:spChg chg="add mod">
          <ac:chgData name="Mark Stevens" userId="963fcd1e41140e89" providerId="Windows Live" clId="Web-{9469F890-9536-4FD5-8477-90D38A52AA01}" dt="2020-05-05T16:41:08.681" v="264" actId="1076"/>
          <ac:spMkLst>
            <pc:docMk/>
            <pc:sldMk cId="1132282140" sldId="259"/>
            <ac:spMk id="3" creationId="{F6B6988C-50B2-487D-8BB5-443996FD9DFA}"/>
          </ac:spMkLst>
        </pc:spChg>
        <pc:spChg chg="mod">
          <ac:chgData name="Mark Stevens" userId="963fcd1e41140e89" providerId="Windows Live" clId="Web-{9469F890-9536-4FD5-8477-90D38A52AA01}" dt="2020-05-05T19:04:34.418" v="581" actId="1076"/>
          <ac:spMkLst>
            <pc:docMk/>
            <pc:sldMk cId="1132282140" sldId="259"/>
            <ac:spMk id="7" creationId="{973C8E9A-7F71-4226-BD0E-DBF38175F426}"/>
          </ac:spMkLst>
        </pc:spChg>
        <pc:picChg chg="del mod">
          <ac:chgData name="Mark Stevens" userId="963fcd1e41140e89" providerId="Windows Live" clId="Web-{9469F890-9536-4FD5-8477-90D38A52AA01}" dt="2020-05-05T16:33:30.977" v="258"/>
          <ac:picMkLst>
            <pc:docMk/>
            <pc:sldMk cId="1132282140" sldId="259"/>
            <ac:picMk id="2" creationId="{E3EBA316-A06E-44A6-9B37-0CA1D5D237A8}"/>
          </ac:picMkLst>
        </pc:picChg>
        <pc:picChg chg="add mod">
          <ac:chgData name="Mark Stevens" userId="963fcd1e41140e89" providerId="Windows Live" clId="Web-{9469F890-9536-4FD5-8477-90D38A52AA01}" dt="2020-05-05T16:41:52.555" v="266" actId="1076"/>
          <ac:picMkLst>
            <pc:docMk/>
            <pc:sldMk cId="1132282140" sldId="259"/>
            <ac:picMk id="4" creationId="{E1E2F876-1474-47E3-8A04-EB0D9FC8A36F}"/>
          </ac:picMkLst>
        </pc:picChg>
      </pc:sldChg>
      <pc:sldChg chg="addSp delSp modSp add replId">
        <pc:chgData name="Mark Stevens" userId="963fcd1e41140e89" providerId="Windows Live" clId="Web-{9469F890-9536-4FD5-8477-90D38A52AA01}" dt="2020-05-05T16:47:32.540" v="347" actId="14100"/>
        <pc:sldMkLst>
          <pc:docMk/>
          <pc:sldMk cId="387929684" sldId="260"/>
        </pc:sldMkLst>
        <pc:spChg chg="del">
          <ac:chgData name="Mark Stevens" userId="963fcd1e41140e89" providerId="Windows Live" clId="Web-{9469F890-9536-4FD5-8477-90D38A52AA01}" dt="2020-05-05T16:42:16.883" v="269"/>
          <ac:spMkLst>
            <pc:docMk/>
            <pc:sldMk cId="387929684" sldId="260"/>
            <ac:spMk id="3" creationId="{F6B6988C-50B2-487D-8BB5-443996FD9DFA}"/>
          </ac:spMkLst>
        </pc:spChg>
        <pc:spChg chg="add mod">
          <ac:chgData name="Mark Stevens" userId="963fcd1e41140e89" providerId="Windows Live" clId="Web-{9469F890-9536-4FD5-8477-90D38A52AA01}" dt="2020-05-05T16:46:58.805" v="334" actId="1076"/>
          <ac:spMkLst>
            <pc:docMk/>
            <pc:sldMk cId="387929684" sldId="260"/>
            <ac:spMk id="11" creationId="{AD49D8D2-331F-4EC9-A8E0-16B1BB2482FA}"/>
          </ac:spMkLst>
        </pc:spChg>
        <pc:spChg chg="add mod">
          <ac:chgData name="Mark Stevens" userId="963fcd1e41140e89" providerId="Windows Live" clId="Web-{9469F890-9536-4FD5-8477-90D38A52AA01}" dt="2020-05-05T16:47:01.836" v="335" actId="1076"/>
          <ac:spMkLst>
            <pc:docMk/>
            <pc:sldMk cId="387929684" sldId="260"/>
            <ac:spMk id="12" creationId="{4164F1E7-D3F1-42AE-858B-958EB0FAE0EC}"/>
          </ac:spMkLst>
        </pc:spChg>
        <pc:spChg chg="add mod">
          <ac:chgData name="Mark Stevens" userId="963fcd1e41140e89" providerId="Windows Live" clId="Web-{9469F890-9536-4FD5-8477-90D38A52AA01}" dt="2020-05-05T16:47:32.540" v="347" actId="14100"/>
          <ac:spMkLst>
            <pc:docMk/>
            <pc:sldMk cId="387929684" sldId="260"/>
            <ac:spMk id="13" creationId="{CC48D947-705A-418F-A273-D9E30C106259}"/>
          </ac:spMkLst>
        </pc:spChg>
        <pc:picChg chg="add del mod">
          <ac:chgData name="Mark Stevens" userId="963fcd1e41140e89" providerId="Windows Live" clId="Web-{9469F890-9536-4FD5-8477-90D38A52AA01}" dt="2020-05-05T16:44:06.587" v="306"/>
          <ac:picMkLst>
            <pc:docMk/>
            <pc:sldMk cId="387929684" sldId="260"/>
            <ac:picMk id="2" creationId="{3F629177-5CA2-4AF1-A763-B82E464A5DB0}"/>
          </ac:picMkLst>
        </pc:picChg>
        <pc:picChg chg="del">
          <ac:chgData name="Mark Stevens" userId="963fcd1e41140e89" providerId="Windows Live" clId="Web-{9469F890-9536-4FD5-8477-90D38A52AA01}" dt="2020-05-05T16:42:13.977" v="268"/>
          <ac:picMkLst>
            <pc:docMk/>
            <pc:sldMk cId="387929684" sldId="260"/>
            <ac:picMk id="4" creationId="{E1E2F876-1474-47E3-8A04-EB0D9FC8A36F}"/>
          </ac:picMkLst>
        </pc:picChg>
        <pc:picChg chg="add del mod">
          <ac:chgData name="Mark Stevens" userId="963fcd1e41140e89" providerId="Windows Live" clId="Web-{9469F890-9536-4FD5-8477-90D38A52AA01}" dt="2020-05-05T16:44:05.649" v="305"/>
          <ac:picMkLst>
            <pc:docMk/>
            <pc:sldMk cId="387929684" sldId="260"/>
            <ac:picMk id="6" creationId="{6BBF4AF8-B7CC-4F74-B303-3ABFD49F67D7}"/>
          </ac:picMkLst>
        </pc:picChg>
        <pc:picChg chg="add del mod">
          <ac:chgData name="Mark Stevens" userId="963fcd1e41140e89" providerId="Windows Live" clId="Web-{9469F890-9536-4FD5-8477-90D38A52AA01}" dt="2020-05-05T16:44:04.337" v="304"/>
          <ac:picMkLst>
            <pc:docMk/>
            <pc:sldMk cId="387929684" sldId="260"/>
            <ac:picMk id="9" creationId="{4E00C741-78C9-40BC-9BBB-ECA8E0C91AC4}"/>
          </ac:picMkLst>
        </pc:picChg>
      </pc:sldChg>
      <pc:sldChg chg="addSp delSp modSp add replId">
        <pc:chgData name="Mark Stevens" userId="963fcd1e41140e89" providerId="Windows Live" clId="Web-{9469F890-9536-4FD5-8477-90D38A52AA01}" dt="2020-05-05T16:48:00.883" v="349" actId="1076"/>
        <pc:sldMkLst>
          <pc:docMk/>
          <pc:sldMk cId="3801550507" sldId="261"/>
        </pc:sldMkLst>
        <pc:spChg chg="add mod">
          <ac:chgData name="Mark Stevens" userId="963fcd1e41140e89" providerId="Windows Live" clId="Web-{9469F890-9536-4FD5-8477-90D38A52AA01}" dt="2020-05-05T16:48:00.774" v="348" actId="1076"/>
          <ac:spMkLst>
            <pc:docMk/>
            <pc:sldMk cId="3801550507" sldId="261"/>
            <ac:spMk id="10" creationId="{20B73830-3F50-4DB0-BFDD-4B812A410F93}"/>
          </ac:spMkLst>
        </pc:spChg>
        <pc:picChg chg="del">
          <ac:chgData name="Mark Stevens" userId="963fcd1e41140e89" providerId="Windows Live" clId="Web-{9469F890-9536-4FD5-8477-90D38A52AA01}" dt="2020-05-05T16:43:13.821" v="288"/>
          <ac:picMkLst>
            <pc:docMk/>
            <pc:sldMk cId="3801550507" sldId="261"/>
            <ac:picMk id="2" creationId="{3F629177-5CA2-4AF1-A763-B82E464A5DB0}"/>
          </ac:picMkLst>
        </pc:picChg>
        <pc:picChg chg="add del mod">
          <ac:chgData name="Mark Stevens" userId="963fcd1e41140e89" providerId="Windows Live" clId="Web-{9469F890-9536-4FD5-8477-90D38A52AA01}" dt="2020-05-05T16:43:48.118" v="297"/>
          <ac:picMkLst>
            <pc:docMk/>
            <pc:sldMk cId="3801550507" sldId="261"/>
            <ac:picMk id="3" creationId="{E84406C7-8E6A-49E3-B63A-3A37A1713CE9}"/>
          </ac:picMkLst>
        </pc:picChg>
        <pc:picChg chg="add mod">
          <ac:chgData name="Mark Stevens" userId="963fcd1e41140e89" providerId="Windows Live" clId="Web-{9469F890-9536-4FD5-8477-90D38A52AA01}" dt="2020-05-05T16:48:00.883" v="349" actId="1076"/>
          <ac:picMkLst>
            <pc:docMk/>
            <pc:sldMk cId="3801550507" sldId="261"/>
            <ac:picMk id="5" creationId="{C09DDC56-EC4D-441B-BAFA-A0643550980D}"/>
          </ac:picMkLst>
        </pc:picChg>
        <pc:picChg chg="del">
          <ac:chgData name="Mark Stevens" userId="963fcd1e41140e89" providerId="Windows Live" clId="Web-{9469F890-9536-4FD5-8477-90D38A52AA01}" dt="2020-05-05T16:43:13.821" v="287"/>
          <ac:picMkLst>
            <pc:docMk/>
            <pc:sldMk cId="3801550507" sldId="261"/>
            <ac:picMk id="6" creationId="{6BBF4AF8-B7CC-4F74-B303-3ABFD49F67D7}"/>
          </ac:picMkLst>
        </pc:picChg>
        <pc:picChg chg="del">
          <ac:chgData name="Mark Stevens" userId="963fcd1e41140e89" providerId="Windows Live" clId="Web-{9469F890-9536-4FD5-8477-90D38A52AA01}" dt="2020-05-05T16:43:13.821" v="286"/>
          <ac:picMkLst>
            <pc:docMk/>
            <pc:sldMk cId="3801550507" sldId="261"/>
            <ac:picMk id="9" creationId="{4E00C741-78C9-40BC-9BBB-ECA8E0C91AC4}"/>
          </ac:picMkLst>
        </pc:picChg>
      </pc:sldChg>
      <pc:sldChg chg="addSp delSp modSp add replId">
        <pc:chgData name="Mark Stevens" userId="963fcd1e41140e89" providerId="Windows Live" clId="Web-{9469F890-9536-4FD5-8477-90D38A52AA01}" dt="2020-05-05T16:48:58.930" v="372" actId="1076"/>
        <pc:sldMkLst>
          <pc:docMk/>
          <pc:sldMk cId="1864909882" sldId="262"/>
        </pc:sldMkLst>
        <pc:spChg chg="add del mod">
          <ac:chgData name="Mark Stevens" userId="963fcd1e41140e89" providerId="Windows Live" clId="Web-{9469F890-9536-4FD5-8477-90D38A52AA01}" dt="2020-05-05T16:48:39.508" v="364"/>
          <ac:spMkLst>
            <pc:docMk/>
            <pc:sldMk cId="1864909882" sldId="262"/>
            <ac:spMk id="2" creationId="{25E18AAE-C69F-42AD-AB58-31FAB579EA36}"/>
          </ac:spMkLst>
        </pc:spChg>
        <pc:spChg chg="mod">
          <ac:chgData name="Mark Stevens" userId="963fcd1e41140e89" providerId="Windows Live" clId="Web-{9469F890-9536-4FD5-8477-90D38A52AA01}" dt="2020-05-05T16:48:49.868" v="369" actId="20577"/>
          <ac:spMkLst>
            <pc:docMk/>
            <pc:sldMk cId="1864909882" sldId="262"/>
            <ac:spMk id="10" creationId="{20B73830-3F50-4DB0-BFDD-4B812A410F93}"/>
          </ac:spMkLst>
        </pc:spChg>
        <pc:picChg chg="add mod">
          <ac:chgData name="Mark Stevens" userId="963fcd1e41140e89" providerId="Windows Live" clId="Web-{9469F890-9536-4FD5-8477-90D38A52AA01}" dt="2020-05-05T16:48:58.930" v="372" actId="1076"/>
          <ac:picMkLst>
            <pc:docMk/>
            <pc:sldMk cId="1864909882" sldId="262"/>
            <ac:picMk id="3" creationId="{87F65795-B102-40B5-9F01-91EBC6541DA0}"/>
          </ac:picMkLst>
        </pc:picChg>
        <pc:picChg chg="del">
          <ac:chgData name="Mark Stevens" userId="963fcd1e41140e89" providerId="Windows Live" clId="Web-{9469F890-9536-4FD5-8477-90D38A52AA01}" dt="2020-05-05T16:48:28.540" v="358"/>
          <ac:picMkLst>
            <pc:docMk/>
            <pc:sldMk cId="1864909882" sldId="262"/>
            <ac:picMk id="5" creationId="{C09DDC56-EC4D-441B-BAFA-A0643550980D}"/>
          </ac:picMkLst>
        </pc:picChg>
      </pc:sldChg>
      <pc:sldChg chg="addSp delSp modSp add replId">
        <pc:chgData name="Mark Stevens" userId="963fcd1e41140e89" providerId="Windows Live" clId="Web-{9469F890-9536-4FD5-8477-90D38A52AA01}" dt="2020-05-05T16:49:32.758" v="383" actId="14100"/>
        <pc:sldMkLst>
          <pc:docMk/>
          <pc:sldMk cId="1013283685" sldId="263"/>
        </pc:sldMkLst>
        <pc:spChg chg="mod">
          <ac:chgData name="Mark Stevens" userId="963fcd1e41140e89" providerId="Windows Live" clId="Web-{9469F890-9536-4FD5-8477-90D38A52AA01}" dt="2020-05-05T16:49:32.758" v="383" actId="14100"/>
          <ac:spMkLst>
            <pc:docMk/>
            <pc:sldMk cId="1013283685" sldId="263"/>
            <ac:spMk id="10" creationId="{20B73830-3F50-4DB0-BFDD-4B812A410F93}"/>
          </ac:spMkLst>
        </pc:spChg>
        <pc:picChg chg="add mod">
          <ac:chgData name="Mark Stevens" userId="963fcd1e41140e89" providerId="Windows Live" clId="Web-{9469F890-9536-4FD5-8477-90D38A52AA01}" dt="2020-05-05T16:49:26.086" v="381" actId="1076"/>
          <ac:picMkLst>
            <pc:docMk/>
            <pc:sldMk cId="1013283685" sldId="263"/>
            <ac:picMk id="2" creationId="{D6D8F385-7D92-4348-AE00-4694BD6B071D}"/>
          </ac:picMkLst>
        </pc:picChg>
        <pc:picChg chg="del">
          <ac:chgData name="Mark Stevens" userId="963fcd1e41140e89" providerId="Windows Live" clId="Web-{9469F890-9536-4FD5-8477-90D38A52AA01}" dt="2020-05-05T16:49:10.946" v="377"/>
          <ac:picMkLst>
            <pc:docMk/>
            <pc:sldMk cId="1013283685" sldId="263"/>
            <ac:picMk id="3" creationId="{87F65795-B102-40B5-9F01-91EBC6541DA0}"/>
          </ac:picMkLst>
        </pc:picChg>
      </pc:sldChg>
      <pc:sldChg chg="addSp delSp modSp add replId">
        <pc:chgData name="Mark Stevens" userId="963fcd1e41140e89" providerId="Windows Live" clId="Web-{9469F890-9536-4FD5-8477-90D38A52AA01}" dt="2020-05-05T16:50:04.758" v="392" actId="14100"/>
        <pc:sldMkLst>
          <pc:docMk/>
          <pc:sldMk cId="283934748" sldId="264"/>
        </pc:sldMkLst>
        <pc:spChg chg="mod">
          <ac:chgData name="Mark Stevens" userId="963fcd1e41140e89" providerId="Windows Live" clId="Web-{9469F890-9536-4FD5-8477-90D38A52AA01}" dt="2020-05-05T16:50:04.524" v="387" actId="20577"/>
          <ac:spMkLst>
            <pc:docMk/>
            <pc:sldMk cId="283934748" sldId="264"/>
            <ac:spMk id="10" creationId="{20B73830-3F50-4DB0-BFDD-4B812A410F93}"/>
          </ac:spMkLst>
        </pc:spChg>
        <pc:picChg chg="del">
          <ac:chgData name="Mark Stevens" userId="963fcd1e41140e89" providerId="Windows Live" clId="Web-{9469F890-9536-4FD5-8477-90D38A52AA01}" dt="2020-05-05T16:50:04.571" v="389"/>
          <ac:picMkLst>
            <pc:docMk/>
            <pc:sldMk cId="283934748" sldId="264"/>
            <ac:picMk id="2" creationId="{D6D8F385-7D92-4348-AE00-4694BD6B071D}"/>
          </ac:picMkLst>
        </pc:picChg>
        <pc:picChg chg="add mod">
          <ac:chgData name="Mark Stevens" userId="963fcd1e41140e89" providerId="Windows Live" clId="Web-{9469F890-9536-4FD5-8477-90D38A52AA01}" dt="2020-05-05T16:50:04.758" v="392" actId="14100"/>
          <ac:picMkLst>
            <pc:docMk/>
            <pc:sldMk cId="283934748" sldId="264"/>
            <ac:picMk id="3" creationId="{80BBED82-CD4F-44A3-BEDB-34F86D1EC724}"/>
          </ac:picMkLst>
        </pc:picChg>
      </pc:sldChg>
      <pc:sldChg chg="addSp delSp modSp add replId">
        <pc:chgData name="Mark Stevens" userId="963fcd1e41140e89" providerId="Windows Live" clId="Web-{9469F890-9536-4FD5-8477-90D38A52AA01}" dt="2020-05-05T16:51:58.587" v="413" actId="14100"/>
        <pc:sldMkLst>
          <pc:docMk/>
          <pc:sldMk cId="3151846691" sldId="265"/>
        </pc:sldMkLst>
        <pc:spChg chg="mod">
          <ac:chgData name="Mark Stevens" userId="963fcd1e41140e89" providerId="Windows Live" clId="Web-{9469F890-9536-4FD5-8477-90D38A52AA01}" dt="2020-05-05T16:51:44.586" v="409" actId="14100"/>
          <ac:spMkLst>
            <pc:docMk/>
            <pc:sldMk cId="3151846691" sldId="265"/>
            <ac:spMk id="10" creationId="{20B73830-3F50-4DB0-BFDD-4B812A410F93}"/>
          </ac:spMkLst>
        </pc:spChg>
        <pc:picChg chg="add mod">
          <ac:chgData name="Mark Stevens" userId="963fcd1e41140e89" providerId="Windows Live" clId="Web-{9469F890-9536-4FD5-8477-90D38A52AA01}" dt="2020-05-05T16:51:58.587" v="413" actId="14100"/>
          <ac:picMkLst>
            <pc:docMk/>
            <pc:sldMk cId="3151846691" sldId="265"/>
            <ac:picMk id="2" creationId="{037621D3-3A6A-42B1-B066-6E56B72180BA}"/>
          </ac:picMkLst>
        </pc:picChg>
        <pc:picChg chg="del">
          <ac:chgData name="Mark Stevens" userId="963fcd1e41140e89" providerId="Windows Live" clId="Web-{9469F890-9536-4FD5-8477-90D38A52AA01}" dt="2020-05-05T16:51:49.790" v="410"/>
          <ac:picMkLst>
            <pc:docMk/>
            <pc:sldMk cId="3151846691" sldId="265"/>
            <ac:picMk id="3" creationId="{80BBED82-CD4F-44A3-BEDB-34F86D1EC724}"/>
          </ac:picMkLst>
        </pc:picChg>
      </pc:sldChg>
      <pc:sldChg chg="add del replId">
        <pc:chgData name="Mark Stevens" userId="963fcd1e41140e89" providerId="Windows Live" clId="Web-{9469F890-9536-4FD5-8477-90D38A52AA01}" dt="2020-05-05T16:50:27.165" v="395"/>
        <pc:sldMkLst>
          <pc:docMk/>
          <pc:sldMk cId="2299248015" sldId="266"/>
        </pc:sldMkLst>
      </pc:sldChg>
      <pc:sldChg chg="addSp delSp modSp add replId">
        <pc:chgData name="Mark Stevens" userId="963fcd1e41140e89" providerId="Windows Live" clId="Web-{9469F890-9536-4FD5-8477-90D38A52AA01}" dt="2020-05-05T16:50:51.196" v="405" actId="14100"/>
        <pc:sldMkLst>
          <pc:docMk/>
          <pc:sldMk cId="3591730317" sldId="266"/>
        </pc:sldMkLst>
        <pc:spChg chg="del">
          <ac:chgData name="Mark Stevens" userId="963fcd1e41140e89" providerId="Windows Live" clId="Web-{9469F890-9536-4FD5-8477-90D38A52AA01}" dt="2020-05-05T16:50:39.555" v="402"/>
          <ac:spMkLst>
            <pc:docMk/>
            <pc:sldMk cId="3591730317" sldId="266"/>
            <ac:spMk id="10" creationId="{20B73830-3F50-4DB0-BFDD-4B812A410F93}"/>
          </ac:spMkLst>
        </pc:spChg>
        <pc:picChg chg="add del mod">
          <ac:chgData name="Mark Stevens" userId="963fcd1e41140e89" providerId="Windows Live" clId="Web-{9469F890-9536-4FD5-8477-90D38A52AA01}" dt="2020-05-05T16:50:34.383" v="400"/>
          <ac:picMkLst>
            <pc:docMk/>
            <pc:sldMk cId="3591730317" sldId="266"/>
            <ac:picMk id="2" creationId="{F0FACB2A-DAF7-4A95-9FEB-9CC8D244114B}"/>
          </ac:picMkLst>
        </pc:picChg>
        <pc:picChg chg="del">
          <ac:chgData name="Mark Stevens" userId="963fcd1e41140e89" providerId="Windows Live" clId="Web-{9469F890-9536-4FD5-8477-90D38A52AA01}" dt="2020-05-05T16:50:39.555" v="401"/>
          <ac:picMkLst>
            <pc:docMk/>
            <pc:sldMk cId="3591730317" sldId="266"/>
            <ac:picMk id="3" creationId="{80BBED82-CD4F-44A3-BEDB-34F86D1EC724}"/>
          </ac:picMkLst>
        </pc:picChg>
        <pc:picChg chg="add mod">
          <ac:chgData name="Mark Stevens" userId="963fcd1e41140e89" providerId="Windows Live" clId="Web-{9469F890-9536-4FD5-8477-90D38A52AA01}" dt="2020-05-05T16:50:51.196" v="405" actId="14100"/>
          <ac:picMkLst>
            <pc:docMk/>
            <pc:sldMk cId="3591730317" sldId="266"/>
            <ac:picMk id="5" creationId="{141FD292-E06C-4D5F-BF27-74519DA857F9}"/>
          </ac:picMkLst>
        </pc:picChg>
      </pc:sldChg>
      <pc:sldChg chg="addSp delSp modSp add replId">
        <pc:chgData name="Mark Stevens" userId="963fcd1e41140e89" providerId="Windows Live" clId="Web-{9469F890-9536-4FD5-8477-90D38A52AA01}" dt="2020-05-05T16:52:15.633" v="417" actId="1076"/>
        <pc:sldMkLst>
          <pc:docMk/>
          <pc:sldMk cId="3104727397" sldId="267"/>
        </pc:sldMkLst>
        <pc:picChg chg="del">
          <ac:chgData name="Mark Stevens" userId="963fcd1e41140e89" providerId="Windows Live" clId="Web-{9469F890-9536-4FD5-8477-90D38A52AA01}" dt="2020-05-05T16:52:06.916" v="415"/>
          <ac:picMkLst>
            <pc:docMk/>
            <pc:sldMk cId="3104727397" sldId="267"/>
            <ac:picMk id="2" creationId="{037621D3-3A6A-42B1-B066-6E56B72180BA}"/>
          </ac:picMkLst>
        </pc:picChg>
        <pc:picChg chg="add mod">
          <ac:chgData name="Mark Stevens" userId="963fcd1e41140e89" providerId="Windows Live" clId="Web-{9469F890-9536-4FD5-8477-90D38A52AA01}" dt="2020-05-05T16:52:15.633" v="417" actId="1076"/>
          <ac:picMkLst>
            <pc:docMk/>
            <pc:sldMk cId="3104727397" sldId="267"/>
            <ac:picMk id="3" creationId="{4ABCE104-672D-4DD3-B333-765FBDA0A032}"/>
          </ac:picMkLst>
        </pc:picChg>
      </pc:sldChg>
      <pc:sldChg chg="addSp delSp modSp add replId">
        <pc:chgData name="Mark Stevens" userId="963fcd1e41140e89" providerId="Windows Live" clId="Web-{9469F890-9536-4FD5-8477-90D38A52AA01}" dt="2020-05-05T17:02:30.758" v="428" actId="1076"/>
        <pc:sldMkLst>
          <pc:docMk/>
          <pc:sldMk cId="2041554318" sldId="268"/>
        </pc:sldMkLst>
        <pc:spChg chg="mod">
          <ac:chgData name="Mark Stevens" userId="963fcd1e41140e89" providerId="Windows Live" clId="Web-{9469F890-9536-4FD5-8477-90D38A52AA01}" dt="2020-05-05T17:02:30.758" v="428" actId="1076"/>
          <ac:spMkLst>
            <pc:docMk/>
            <pc:sldMk cId="2041554318" sldId="268"/>
            <ac:spMk id="10" creationId="{20B73830-3F50-4DB0-BFDD-4B812A410F93}"/>
          </ac:spMkLst>
        </pc:spChg>
        <pc:picChg chg="add mod">
          <ac:chgData name="Mark Stevens" userId="963fcd1e41140e89" providerId="Windows Live" clId="Web-{9469F890-9536-4FD5-8477-90D38A52AA01}" dt="2020-05-05T17:02:27.446" v="427" actId="1076"/>
          <ac:picMkLst>
            <pc:docMk/>
            <pc:sldMk cId="2041554318" sldId="268"/>
            <ac:picMk id="2" creationId="{BF28DA76-601A-4EE8-9FF3-54540C8945FC}"/>
          </ac:picMkLst>
        </pc:picChg>
        <pc:picChg chg="del">
          <ac:chgData name="Mark Stevens" userId="963fcd1e41140e89" providerId="Windows Live" clId="Web-{9469F890-9536-4FD5-8477-90D38A52AA01}" dt="2020-05-05T17:02:16.602" v="423"/>
          <ac:picMkLst>
            <pc:docMk/>
            <pc:sldMk cId="2041554318" sldId="268"/>
            <ac:picMk id="3" creationId="{4ABCE104-672D-4DD3-B333-765FBDA0A032}"/>
          </ac:picMkLst>
        </pc:picChg>
      </pc:sldChg>
      <pc:sldChg chg="addSp delSp modSp add replId">
        <pc:chgData name="Mark Stevens" userId="963fcd1e41140e89" providerId="Windows Live" clId="Web-{9469F890-9536-4FD5-8477-90D38A52AA01}" dt="2020-05-05T17:05:50.602" v="546" actId="1076"/>
        <pc:sldMkLst>
          <pc:docMk/>
          <pc:sldMk cId="3102427113" sldId="269"/>
        </pc:sldMkLst>
        <pc:spChg chg="add del mod">
          <ac:chgData name="Mark Stevens" userId="963fcd1e41140e89" providerId="Windows Live" clId="Web-{9469F890-9536-4FD5-8477-90D38A52AA01}" dt="2020-05-05T17:04:39.852" v="441"/>
          <ac:spMkLst>
            <pc:docMk/>
            <pc:sldMk cId="3102427113" sldId="269"/>
            <ac:spMk id="3" creationId="{E846616A-40B7-4A00-BE59-E46AAB0FE469}"/>
          </ac:spMkLst>
        </pc:spChg>
        <pc:spChg chg="mod">
          <ac:chgData name="Mark Stevens" userId="963fcd1e41140e89" providerId="Windows Live" clId="Web-{9469F890-9536-4FD5-8477-90D38A52AA01}" dt="2020-05-05T17:05:37.336" v="539" actId="20577"/>
          <ac:spMkLst>
            <pc:docMk/>
            <pc:sldMk cId="3102427113" sldId="269"/>
            <ac:spMk id="10" creationId="{20B73830-3F50-4DB0-BFDD-4B812A410F93}"/>
          </ac:spMkLst>
        </pc:spChg>
        <pc:picChg chg="del">
          <ac:chgData name="Mark Stevens" userId="963fcd1e41140e89" providerId="Windows Live" clId="Web-{9469F890-9536-4FD5-8477-90D38A52AA01}" dt="2020-05-05T17:04:18.742" v="430"/>
          <ac:picMkLst>
            <pc:docMk/>
            <pc:sldMk cId="3102427113" sldId="269"/>
            <ac:picMk id="2" creationId="{BF28DA76-601A-4EE8-9FF3-54540C8945FC}"/>
          </ac:picMkLst>
        </pc:picChg>
        <pc:picChg chg="add mod">
          <ac:chgData name="Mark Stevens" userId="963fcd1e41140e89" providerId="Windows Live" clId="Web-{9469F890-9536-4FD5-8477-90D38A52AA01}" dt="2020-05-05T17:05:50.602" v="546" actId="1076"/>
          <ac:picMkLst>
            <pc:docMk/>
            <pc:sldMk cId="3102427113" sldId="269"/>
            <ac:picMk id="4" creationId="{18B5183E-68B4-4617-836D-8CC2D7533EFE}"/>
          </ac:picMkLst>
        </pc:picChg>
      </pc:sldChg>
      <pc:sldChg chg="addSp delSp modSp add replId">
        <pc:chgData name="Mark Stevens" userId="963fcd1e41140e89" providerId="Windows Live" clId="Web-{9469F890-9536-4FD5-8477-90D38A52AA01}" dt="2020-05-05T19:03:08.607" v="566" actId="14100"/>
        <pc:sldMkLst>
          <pc:docMk/>
          <pc:sldMk cId="2272901861" sldId="270"/>
        </pc:sldMkLst>
        <pc:spChg chg="del">
          <ac:chgData name="Mark Stevens" userId="963fcd1e41140e89" providerId="Windows Live" clId="Web-{9469F890-9536-4FD5-8477-90D38A52AA01}" dt="2020-05-05T19:03:02.154" v="562"/>
          <ac:spMkLst>
            <pc:docMk/>
            <pc:sldMk cId="2272901861" sldId="270"/>
            <ac:spMk id="7" creationId="{973C8E9A-7F71-4226-BD0E-DBF38175F426}"/>
          </ac:spMkLst>
        </pc:spChg>
        <pc:picChg chg="del">
          <ac:chgData name="Mark Stevens" userId="963fcd1e41140e89" providerId="Windows Live" clId="Web-{9469F890-9536-4FD5-8477-90D38A52AA01}" dt="2020-05-05T19:03:02.154" v="563"/>
          <ac:picMkLst>
            <pc:docMk/>
            <pc:sldMk cId="2272901861" sldId="270"/>
            <ac:picMk id="2" creationId="{E3EBA316-A06E-44A6-9B37-0CA1D5D237A8}"/>
          </ac:picMkLst>
        </pc:picChg>
        <pc:picChg chg="add mod">
          <ac:chgData name="Mark Stevens" userId="963fcd1e41140e89" providerId="Windows Live" clId="Web-{9469F890-9536-4FD5-8477-90D38A52AA01}" dt="2020-05-05T19:03:08.607" v="566" actId="14100"/>
          <ac:picMkLst>
            <pc:docMk/>
            <pc:sldMk cId="2272901861" sldId="270"/>
            <ac:picMk id="3" creationId="{79FEB2FD-19F2-4CE3-BE55-7326004A4558}"/>
          </ac:picMkLst>
        </pc:picChg>
        <pc:picChg chg="del">
          <ac:chgData name="Mark Stevens" userId="963fcd1e41140e89" providerId="Windows Live" clId="Web-{9469F890-9536-4FD5-8477-90D38A52AA01}" dt="2020-05-05T19:02:52.138" v="559"/>
          <ac:picMkLst>
            <pc:docMk/>
            <pc:sldMk cId="2272901861" sldId="270"/>
            <ac:picMk id="9" creationId="{623CCED7-2AB7-4B70-9114-4DFAC7C2EBA2}"/>
          </ac:picMkLst>
        </pc:picChg>
      </pc:sldChg>
    </pc:docChg>
  </pc:docChgLst>
  <pc:docChgLst>
    <pc:chgData name="Mark Stevens" userId="963fcd1e41140e89" providerId="LiveId" clId="{B75E80DB-696E-224B-BF04-4A8B5DE7020E}"/>
    <pc:docChg chg="undo custSel addSld delSld modSld sldOrd">
      <pc:chgData name="Mark Stevens" userId="963fcd1e41140e89" providerId="LiveId" clId="{B75E80DB-696E-224B-BF04-4A8B5DE7020E}" dt="2020-05-07T15:09:37.567" v="1478"/>
      <pc:docMkLst>
        <pc:docMk/>
      </pc:docMkLst>
      <pc:sldChg chg="addSp modSp ord">
        <pc:chgData name="Mark Stevens" userId="963fcd1e41140e89" providerId="LiveId" clId="{B75E80DB-696E-224B-BF04-4A8B5DE7020E}" dt="2020-05-07T15:09:14.528" v="1476"/>
        <pc:sldMkLst>
          <pc:docMk/>
          <pc:sldMk cId="1132282140" sldId="259"/>
        </pc:sldMkLst>
        <pc:spChg chg="add mod">
          <ac:chgData name="Mark Stevens" userId="963fcd1e41140e89" providerId="LiveId" clId="{B75E80DB-696E-224B-BF04-4A8B5DE7020E}" dt="2020-05-07T13:01:49.407" v="552" actId="403"/>
          <ac:spMkLst>
            <pc:docMk/>
            <pc:sldMk cId="1132282140" sldId="259"/>
            <ac:spMk id="2" creationId="{6CAE0F80-6496-E344-9000-DA3A9B6AFA30}"/>
          </ac:spMkLst>
        </pc:spChg>
        <pc:spChg chg="mod">
          <ac:chgData name="Mark Stevens" userId="963fcd1e41140e89" providerId="LiveId" clId="{B75E80DB-696E-224B-BF04-4A8B5DE7020E}" dt="2020-05-07T13:00:28.303" v="546" actId="403"/>
          <ac:spMkLst>
            <pc:docMk/>
            <pc:sldMk cId="1132282140" sldId="259"/>
            <ac:spMk id="3" creationId="{F6B6988C-50B2-487D-8BB5-443996FD9DFA}"/>
          </ac:spMkLst>
        </pc:spChg>
        <pc:picChg chg="mod">
          <ac:chgData name="Mark Stevens" userId="963fcd1e41140e89" providerId="LiveId" clId="{B75E80DB-696E-224B-BF04-4A8B5DE7020E}" dt="2020-05-07T13:00:05.243" v="538" actId="14100"/>
          <ac:picMkLst>
            <pc:docMk/>
            <pc:sldMk cId="1132282140" sldId="259"/>
            <ac:picMk id="4" creationId="{E1E2F876-1474-47E3-8A04-EB0D9FC8A36F}"/>
          </ac:picMkLst>
        </pc:picChg>
      </pc:sldChg>
      <pc:sldChg chg="addSp delSp modSp ord">
        <pc:chgData name="Mark Stevens" userId="963fcd1e41140e89" providerId="LiveId" clId="{B75E80DB-696E-224B-BF04-4A8B5DE7020E}" dt="2020-05-07T15:09:14.528" v="1476"/>
        <pc:sldMkLst>
          <pc:docMk/>
          <pc:sldMk cId="387929684" sldId="260"/>
        </pc:sldMkLst>
        <pc:spChg chg="add mod">
          <ac:chgData name="Mark Stevens" userId="963fcd1e41140e89" providerId="LiveId" clId="{B75E80DB-696E-224B-BF04-4A8B5DE7020E}" dt="2020-05-07T12:12:04.024" v="21" actId="1076"/>
          <ac:spMkLst>
            <pc:docMk/>
            <pc:sldMk cId="387929684" sldId="260"/>
            <ac:spMk id="6" creationId="{FDB9CAFE-67EA-B140-935F-49ABDBC08696}"/>
          </ac:spMkLst>
        </pc:spChg>
        <pc:spChg chg="mod">
          <ac:chgData name="Mark Stevens" userId="963fcd1e41140e89" providerId="LiveId" clId="{B75E80DB-696E-224B-BF04-4A8B5DE7020E}" dt="2020-05-07T12:12:29.350" v="24" actId="1076"/>
          <ac:spMkLst>
            <pc:docMk/>
            <pc:sldMk cId="387929684" sldId="260"/>
            <ac:spMk id="7" creationId="{973C8E9A-7F71-4226-BD0E-DBF38175F426}"/>
          </ac:spMkLst>
        </pc:spChg>
        <pc:spChg chg="add mod">
          <ac:chgData name="Mark Stevens" userId="963fcd1e41140e89" providerId="LiveId" clId="{B75E80DB-696E-224B-BF04-4A8B5DE7020E}" dt="2020-05-07T12:12:13.051" v="23" actId="1076"/>
          <ac:spMkLst>
            <pc:docMk/>
            <pc:sldMk cId="387929684" sldId="260"/>
            <ac:spMk id="8" creationId="{09A59530-FA35-524A-B956-4F32F2EACF29}"/>
          </ac:spMkLst>
        </pc:spChg>
        <pc:spChg chg="add mod">
          <ac:chgData name="Mark Stevens" userId="963fcd1e41140e89" providerId="LiveId" clId="{B75E80DB-696E-224B-BF04-4A8B5DE7020E}" dt="2020-05-07T12:12:07.206" v="22" actId="1076"/>
          <ac:spMkLst>
            <pc:docMk/>
            <pc:sldMk cId="387929684" sldId="260"/>
            <ac:spMk id="9" creationId="{D19A59C1-900B-CB45-8B8A-16C233772F87}"/>
          </ac:spMkLst>
        </pc:spChg>
        <pc:spChg chg="add del mod">
          <ac:chgData name="Mark Stevens" userId="963fcd1e41140e89" providerId="LiveId" clId="{B75E80DB-696E-224B-BF04-4A8B5DE7020E}" dt="2020-05-07T12:11:27.475" v="10" actId="478"/>
          <ac:spMkLst>
            <pc:docMk/>
            <pc:sldMk cId="387929684" sldId="260"/>
            <ac:spMk id="10" creationId="{FC63C7DB-B93D-E442-95D5-C8C537898CC3}"/>
          </ac:spMkLst>
        </pc:spChg>
        <pc:spChg chg="mod">
          <ac:chgData name="Mark Stevens" userId="963fcd1e41140e89" providerId="LiveId" clId="{B75E80DB-696E-224B-BF04-4A8B5DE7020E}" dt="2020-05-07T12:10:45.784" v="5" actId="1076"/>
          <ac:spMkLst>
            <pc:docMk/>
            <pc:sldMk cId="387929684" sldId="260"/>
            <ac:spMk id="11" creationId="{AD49D8D2-331F-4EC9-A8E0-16B1BB2482FA}"/>
          </ac:spMkLst>
        </pc:spChg>
        <pc:spChg chg="mod">
          <ac:chgData name="Mark Stevens" userId="963fcd1e41140e89" providerId="LiveId" clId="{B75E80DB-696E-224B-BF04-4A8B5DE7020E}" dt="2020-05-07T12:10:39.318" v="4" actId="1076"/>
          <ac:spMkLst>
            <pc:docMk/>
            <pc:sldMk cId="387929684" sldId="260"/>
            <ac:spMk id="12" creationId="{4164F1E7-D3F1-42AE-858B-958EB0FAE0EC}"/>
          </ac:spMkLst>
        </pc:spChg>
        <pc:spChg chg="mod">
          <ac:chgData name="Mark Stevens" userId="963fcd1e41140e89" providerId="LiveId" clId="{B75E80DB-696E-224B-BF04-4A8B5DE7020E}" dt="2020-05-07T12:14:38.850" v="101" actId="20577"/>
          <ac:spMkLst>
            <pc:docMk/>
            <pc:sldMk cId="387929684" sldId="260"/>
            <ac:spMk id="13" creationId="{CC48D947-705A-418F-A273-D9E30C106259}"/>
          </ac:spMkLst>
        </pc:spChg>
        <pc:spChg chg="add del mod">
          <ac:chgData name="Mark Stevens" userId="963fcd1e41140e89" providerId="LiveId" clId="{B75E80DB-696E-224B-BF04-4A8B5DE7020E}" dt="2020-05-07T12:11:37.798" v="13" actId="478"/>
          <ac:spMkLst>
            <pc:docMk/>
            <pc:sldMk cId="387929684" sldId="260"/>
            <ac:spMk id="14" creationId="{604E6B7C-141B-D645-AC2D-DB8C3A046D4F}"/>
          </ac:spMkLst>
        </pc:spChg>
      </pc:sldChg>
      <pc:sldChg chg="modSp">
        <pc:chgData name="Mark Stevens" userId="963fcd1e41140e89" providerId="LiveId" clId="{B75E80DB-696E-224B-BF04-4A8B5DE7020E}" dt="2020-05-07T13:22:57.159" v="762" actId="1076"/>
        <pc:sldMkLst>
          <pc:docMk/>
          <pc:sldMk cId="3801550507" sldId="261"/>
        </pc:sldMkLst>
        <pc:spChg chg="mod">
          <ac:chgData name="Mark Stevens" userId="963fcd1e41140e89" providerId="LiveId" clId="{B75E80DB-696E-224B-BF04-4A8B5DE7020E}" dt="2020-05-07T13:22:57.159" v="762" actId="1076"/>
          <ac:spMkLst>
            <pc:docMk/>
            <pc:sldMk cId="3801550507" sldId="261"/>
            <ac:spMk id="7" creationId="{973C8E9A-7F71-4226-BD0E-DBF38175F426}"/>
          </ac:spMkLst>
        </pc:spChg>
        <pc:spChg chg="mod">
          <ac:chgData name="Mark Stevens" userId="963fcd1e41140e89" providerId="LiveId" clId="{B75E80DB-696E-224B-BF04-4A8B5DE7020E}" dt="2020-05-07T13:22:46.210" v="761" actId="20577"/>
          <ac:spMkLst>
            <pc:docMk/>
            <pc:sldMk cId="3801550507" sldId="261"/>
            <ac:spMk id="10" creationId="{20B73830-3F50-4DB0-BFDD-4B812A410F93}"/>
          </ac:spMkLst>
        </pc:spChg>
        <pc:picChg chg="mod">
          <ac:chgData name="Mark Stevens" userId="963fcd1e41140e89" providerId="LiveId" clId="{B75E80DB-696E-224B-BF04-4A8B5DE7020E}" dt="2020-05-07T12:17:08.180" v="143" actId="14100"/>
          <ac:picMkLst>
            <pc:docMk/>
            <pc:sldMk cId="3801550507" sldId="261"/>
            <ac:picMk id="5" creationId="{C09DDC56-EC4D-441B-BAFA-A0643550980D}"/>
          </ac:picMkLst>
        </pc:picChg>
      </pc:sldChg>
      <pc:sldChg chg="modSp ord">
        <pc:chgData name="Mark Stevens" userId="963fcd1e41140e89" providerId="LiveId" clId="{B75E80DB-696E-224B-BF04-4A8B5DE7020E}" dt="2020-05-07T15:09:14.528" v="1476"/>
        <pc:sldMkLst>
          <pc:docMk/>
          <pc:sldMk cId="1864909882" sldId="262"/>
        </pc:sldMkLst>
        <pc:spChg chg="mod">
          <ac:chgData name="Mark Stevens" userId="963fcd1e41140e89" providerId="LiveId" clId="{B75E80DB-696E-224B-BF04-4A8B5DE7020E}" dt="2020-05-07T13:08:22.042" v="564" actId="1076"/>
          <ac:spMkLst>
            <pc:docMk/>
            <pc:sldMk cId="1864909882" sldId="262"/>
            <ac:spMk id="7" creationId="{973C8E9A-7F71-4226-BD0E-DBF38175F426}"/>
          </ac:spMkLst>
        </pc:spChg>
        <pc:picChg chg="mod">
          <ac:chgData name="Mark Stevens" userId="963fcd1e41140e89" providerId="LiveId" clId="{B75E80DB-696E-224B-BF04-4A8B5DE7020E}" dt="2020-05-07T12:18:20.184" v="145" actId="14100"/>
          <ac:picMkLst>
            <pc:docMk/>
            <pc:sldMk cId="1864909882" sldId="262"/>
            <ac:picMk id="3" creationId="{87F65795-B102-40B5-9F01-91EBC6541DA0}"/>
          </ac:picMkLst>
        </pc:picChg>
      </pc:sldChg>
      <pc:sldChg chg="addSp delSp modSp">
        <pc:chgData name="Mark Stevens" userId="963fcd1e41140e89" providerId="LiveId" clId="{B75E80DB-696E-224B-BF04-4A8B5DE7020E}" dt="2020-05-07T13:39:06.627" v="1049" actId="14100"/>
        <pc:sldMkLst>
          <pc:docMk/>
          <pc:sldMk cId="1013283685" sldId="263"/>
        </pc:sldMkLst>
        <pc:spChg chg="add mod">
          <ac:chgData name="Mark Stevens" userId="963fcd1e41140e89" providerId="LiveId" clId="{B75E80DB-696E-224B-BF04-4A8B5DE7020E}" dt="2020-05-07T13:38:58.471" v="1048" actId="1076"/>
          <ac:spMkLst>
            <pc:docMk/>
            <pc:sldMk cId="1013283685" sldId="263"/>
            <ac:spMk id="5" creationId="{D3A99E95-380F-F949-95BA-CC58353F8FB2}"/>
          </ac:spMkLst>
        </pc:spChg>
        <pc:spChg chg="mod">
          <ac:chgData name="Mark Stevens" userId="963fcd1e41140e89" providerId="LiveId" clId="{B75E80DB-696E-224B-BF04-4A8B5DE7020E}" dt="2020-05-07T13:23:05.916" v="763" actId="1076"/>
          <ac:spMkLst>
            <pc:docMk/>
            <pc:sldMk cId="1013283685" sldId="263"/>
            <ac:spMk id="7" creationId="{973C8E9A-7F71-4226-BD0E-DBF38175F426}"/>
          </ac:spMkLst>
        </pc:spChg>
        <pc:spChg chg="del mod">
          <ac:chgData name="Mark Stevens" userId="963fcd1e41140e89" providerId="LiveId" clId="{B75E80DB-696E-224B-BF04-4A8B5DE7020E}" dt="2020-05-07T13:03:07.072" v="559" actId="478"/>
          <ac:spMkLst>
            <pc:docMk/>
            <pc:sldMk cId="1013283685" sldId="263"/>
            <ac:spMk id="10" creationId="{20B73830-3F50-4DB0-BFDD-4B812A410F93}"/>
          </ac:spMkLst>
        </pc:spChg>
        <pc:picChg chg="mod">
          <ac:chgData name="Mark Stevens" userId="963fcd1e41140e89" providerId="LiveId" clId="{B75E80DB-696E-224B-BF04-4A8B5DE7020E}" dt="2020-05-07T13:39:06.627" v="1049" actId="14100"/>
          <ac:picMkLst>
            <pc:docMk/>
            <pc:sldMk cId="1013283685" sldId="263"/>
            <ac:picMk id="2" creationId="{D6D8F385-7D92-4348-AE00-4694BD6B071D}"/>
          </ac:picMkLst>
        </pc:picChg>
      </pc:sldChg>
      <pc:sldChg chg="addSp modSp">
        <pc:chgData name="Mark Stevens" userId="963fcd1e41140e89" providerId="LiveId" clId="{B75E80DB-696E-224B-BF04-4A8B5DE7020E}" dt="2020-05-07T13:02:56.239" v="556" actId="14100"/>
        <pc:sldMkLst>
          <pc:docMk/>
          <pc:sldMk cId="283934748" sldId="264"/>
        </pc:sldMkLst>
        <pc:spChg chg="mod">
          <ac:chgData name="Mark Stevens" userId="963fcd1e41140e89" providerId="LiveId" clId="{B75E80DB-696E-224B-BF04-4A8B5DE7020E}" dt="2020-05-07T13:02:56.239" v="556" actId="14100"/>
          <ac:spMkLst>
            <pc:docMk/>
            <pc:sldMk cId="283934748" sldId="264"/>
            <ac:spMk id="10" creationId="{20B73830-3F50-4DB0-BFDD-4B812A410F93}"/>
          </ac:spMkLst>
        </pc:spChg>
        <pc:picChg chg="mod">
          <ac:chgData name="Mark Stevens" userId="963fcd1e41140e89" providerId="LiveId" clId="{B75E80DB-696E-224B-BF04-4A8B5DE7020E}" dt="2020-05-07T12:41:45.729" v="351" actId="1076"/>
          <ac:picMkLst>
            <pc:docMk/>
            <pc:sldMk cId="283934748" sldId="264"/>
            <ac:picMk id="3" creationId="{80BBED82-CD4F-44A3-BEDB-34F86D1EC724}"/>
          </ac:picMkLst>
        </pc:picChg>
        <pc:picChg chg="add mod">
          <ac:chgData name="Mark Stevens" userId="963fcd1e41140e89" providerId="LiveId" clId="{B75E80DB-696E-224B-BF04-4A8B5DE7020E}" dt="2020-05-07T12:44:01.985" v="352"/>
          <ac:picMkLst>
            <pc:docMk/>
            <pc:sldMk cId="283934748" sldId="264"/>
            <ac:picMk id="4" creationId="{BFA89AA8-D810-6C47-A4F9-4D40D69EA368}"/>
          </ac:picMkLst>
        </pc:picChg>
        <pc:picChg chg="add mod">
          <ac:chgData name="Mark Stevens" userId="963fcd1e41140e89" providerId="LiveId" clId="{B75E80DB-696E-224B-BF04-4A8B5DE7020E}" dt="2020-05-07T12:41:14.141" v="343" actId="1076"/>
          <ac:picMkLst>
            <pc:docMk/>
            <pc:sldMk cId="283934748" sldId="264"/>
            <ac:picMk id="6" creationId="{F4B5AE49-BE15-4246-AE17-598B01196F09}"/>
          </ac:picMkLst>
        </pc:picChg>
      </pc:sldChg>
      <pc:sldChg chg="modSp del">
        <pc:chgData name="Mark Stevens" userId="963fcd1e41140e89" providerId="LiveId" clId="{B75E80DB-696E-224B-BF04-4A8B5DE7020E}" dt="2020-05-07T14:20:36.033" v="1050" actId="2696"/>
        <pc:sldMkLst>
          <pc:docMk/>
          <pc:sldMk cId="3151846691" sldId="265"/>
        </pc:sldMkLst>
        <pc:spChg chg="mod">
          <ac:chgData name="Mark Stevens" userId="963fcd1e41140e89" providerId="LiveId" clId="{B75E80DB-696E-224B-BF04-4A8B5DE7020E}" dt="2020-05-07T12:26:55.480" v="319" actId="20577"/>
          <ac:spMkLst>
            <pc:docMk/>
            <pc:sldMk cId="3151846691" sldId="265"/>
            <ac:spMk id="10" creationId="{20B73830-3F50-4DB0-BFDD-4B812A410F93}"/>
          </ac:spMkLst>
        </pc:spChg>
        <pc:picChg chg="mod">
          <ac:chgData name="Mark Stevens" userId="963fcd1e41140e89" providerId="LiveId" clId="{B75E80DB-696E-224B-BF04-4A8B5DE7020E}" dt="2020-05-07T12:26:49.555" v="317" actId="14100"/>
          <ac:picMkLst>
            <pc:docMk/>
            <pc:sldMk cId="3151846691" sldId="265"/>
            <ac:picMk id="2" creationId="{037621D3-3A6A-42B1-B066-6E56B72180BA}"/>
          </ac:picMkLst>
        </pc:picChg>
      </pc:sldChg>
      <pc:sldChg chg="modSp ord">
        <pc:chgData name="Mark Stevens" userId="963fcd1e41140e89" providerId="LiveId" clId="{B75E80DB-696E-224B-BF04-4A8B5DE7020E}" dt="2020-05-07T15:09:37.567" v="1478"/>
        <pc:sldMkLst>
          <pc:docMk/>
          <pc:sldMk cId="3591730317" sldId="266"/>
        </pc:sldMkLst>
        <pc:spChg chg="mod">
          <ac:chgData name="Mark Stevens" userId="963fcd1e41140e89" providerId="LiveId" clId="{B75E80DB-696E-224B-BF04-4A8B5DE7020E}" dt="2020-05-07T13:20:02.422" v="680" actId="20577"/>
          <ac:spMkLst>
            <pc:docMk/>
            <pc:sldMk cId="3591730317" sldId="266"/>
            <ac:spMk id="7" creationId="{973C8E9A-7F71-4226-BD0E-DBF38175F426}"/>
          </ac:spMkLst>
        </pc:spChg>
        <pc:picChg chg="mod">
          <ac:chgData name="Mark Stevens" userId="963fcd1e41140e89" providerId="LiveId" clId="{B75E80DB-696E-224B-BF04-4A8B5DE7020E}" dt="2020-05-07T12:48:04.446" v="353" actId="14100"/>
          <ac:picMkLst>
            <pc:docMk/>
            <pc:sldMk cId="3591730317" sldId="266"/>
            <ac:picMk id="5" creationId="{141FD292-E06C-4D5F-BF27-74519DA857F9}"/>
          </ac:picMkLst>
        </pc:picChg>
      </pc:sldChg>
      <pc:sldChg chg="modSp">
        <pc:chgData name="Mark Stevens" userId="963fcd1e41140e89" providerId="LiveId" clId="{B75E80DB-696E-224B-BF04-4A8B5DE7020E}" dt="2020-05-07T12:26:42.933" v="315" actId="20577"/>
        <pc:sldMkLst>
          <pc:docMk/>
          <pc:sldMk cId="3104727397" sldId="267"/>
        </pc:sldMkLst>
        <pc:spChg chg="mod">
          <ac:chgData name="Mark Stevens" userId="963fcd1e41140e89" providerId="LiveId" clId="{B75E80DB-696E-224B-BF04-4A8B5DE7020E}" dt="2020-05-07T12:26:30.176" v="311" actId="1076"/>
          <ac:spMkLst>
            <pc:docMk/>
            <pc:sldMk cId="3104727397" sldId="267"/>
            <ac:spMk id="7" creationId="{973C8E9A-7F71-4226-BD0E-DBF38175F426}"/>
          </ac:spMkLst>
        </pc:spChg>
        <pc:spChg chg="mod">
          <ac:chgData name="Mark Stevens" userId="963fcd1e41140e89" providerId="LiveId" clId="{B75E80DB-696E-224B-BF04-4A8B5DE7020E}" dt="2020-05-07T12:26:42.933" v="315" actId="20577"/>
          <ac:spMkLst>
            <pc:docMk/>
            <pc:sldMk cId="3104727397" sldId="267"/>
            <ac:spMk id="10" creationId="{20B73830-3F50-4DB0-BFDD-4B812A410F93}"/>
          </ac:spMkLst>
        </pc:spChg>
        <pc:picChg chg="mod">
          <ac:chgData name="Mark Stevens" userId="963fcd1e41140e89" providerId="LiveId" clId="{B75E80DB-696E-224B-BF04-4A8B5DE7020E}" dt="2020-05-07T12:26:34.130" v="313" actId="14100"/>
          <ac:picMkLst>
            <pc:docMk/>
            <pc:sldMk cId="3104727397" sldId="267"/>
            <ac:picMk id="3" creationId="{4ABCE104-672D-4DD3-B333-765FBDA0A032}"/>
          </ac:picMkLst>
        </pc:picChg>
      </pc:sldChg>
      <pc:sldChg chg="modSp">
        <pc:chgData name="Mark Stevens" userId="963fcd1e41140e89" providerId="LiveId" clId="{B75E80DB-696E-224B-BF04-4A8B5DE7020E}" dt="2020-05-07T14:20:52.883" v="1052" actId="1076"/>
        <pc:sldMkLst>
          <pc:docMk/>
          <pc:sldMk cId="2041554318" sldId="268"/>
        </pc:sldMkLst>
        <pc:spChg chg="mod">
          <ac:chgData name="Mark Stevens" userId="963fcd1e41140e89" providerId="LiveId" clId="{B75E80DB-696E-224B-BF04-4A8B5DE7020E}" dt="2020-05-07T14:20:52.883" v="1052" actId="1076"/>
          <ac:spMkLst>
            <pc:docMk/>
            <pc:sldMk cId="2041554318" sldId="268"/>
            <ac:spMk id="7" creationId="{973C8E9A-7F71-4226-BD0E-DBF38175F426}"/>
          </ac:spMkLst>
        </pc:spChg>
        <pc:spChg chg="mod">
          <ac:chgData name="Mark Stevens" userId="963fcd1e41140e89" providerId="LiveId" clId="{B75E80DB-696E-224B-BF04-4A8B5DE7020E}" dt="2020-05-07T14:20:48.587" v="1051" actId="1076"/>
          <ac:spMkLst>
            <pc:docMk/>
            <pc:sldMk cId="2041554318" sldId="268"/>
            <ac:spMk id="10" creationId="{20B73830-3F50-4DB0-BFDD-4B812A410F93}"/>
          </ac:spMkLst>
        </pc:spChg>
        <pc:picChg chg="mod">
          <ac:chgData name="Mark Stevens" userId="963fcd1e41140e89" providerId="LiveId" clId="{B75E80DB-696E-224B-BF04-4A8B5DE7020E}" dt="2020-05-07T12:20:51.430" v="283" actId="14100"/>
          <ac:picMkLst>
            <pc:docMk/>
            <pc:sldMk cId="2041554318" sldId="268"/>
            <ac:picMk id="2" creationId="{BF28DA76-601A-4EE8-9FF3-54540C8945FC}"/>
          </ac:picMkLst>
        </pc:picChg>
      </pc:sldChg>
      <pc:sldChg chg="addSp modSp">
        <pc:chgData name="Mark Stevens" userId="963fcd1e41140e89" providerId="LiveId" clId="{B75E80DB-696E-224B-BF04-4A8B5DE7020E}" dt="2020-05-07T12:23:55.816" v="309" actId="1076"/>
        <pc:sldMkLst>
          <pc:docMk/>
          <pc:sldMk cId="3102427113" sldId="269"/>
        </pc:sldMkLst>
        <pc:spChg chg="add mod">
          <ac:chgData name="Mark Stevens" userId="963fcd1e41140e89" providerId="LiveId" clId="{B75E80DB-696E-224B-BF04-4A8B5DE7020E}" dt="2020-05-07T12:23:45.598" v="306" actId="207"/>
          <ac:spMkLst>
            <pc:docMk/>
            <pc:sldMk cId="3102427113" sldId="269"/>
            <ac:spMk id="2" creationId="{E1304298-5E61-7843-A726-BE2461D60E85}"/>
          </ac:spMkLst>
        </pc:spChg>
        <pc:spChg chg="mod">
          <ac:chgData name="Mark Stevens" userId="963fcd1e41140e89" providerId="LiveId" clId="{B75E80DB-696E-224B-BF04-4A8B5DE7020E}" dt="2020-05-07T12:23:55.816" v="309" actId="1076"/>
          <ac:spMkLst>
            <pc:docMk/>
            <pc:sldMk cId="3102427113" sldId="269"/>
            <ac:spMk id="10" creationId="{20B73830-3F50-4DB0-BFDD-4B812A410F93}"/>
          </ac:spMkLst>
        </pc:spChg>
        <pc:picChg chg="mod">
          <ac:chgData name="Mark Stevens" userId="963fcd1e41140e89" providerId="LiveId" clId="{B75E80DB-696E-224B-BF04-4A8B5DE7020E}" dt="2020-05-07T12:21:00.659" v="285" actId="1076"/>
          <ac:picMkLst>
            <pc:docMk/>
            <pc:sldMk cId="3102427113" sldId="269"/>
            <ac:picMk id="4" creationId="{18B5183E-68B4-4617-836D-8CC2D7533EFE}"/>
          </ac:picMkLst>
        </pc:picChg>
      </pc:sldChg>
      <pc:sldChg chg="addSp modSp ord setBg">
        <pc:chgData name="Mark Stevens" userId="963fcd1e41140e89" providerId="LiveId" clId="{B75E80DB-696E-224B-BF04-4A8B5DE7020E}" dt="2020-05-07T15:08:34.540" v="1473"/>
        <pc:sldMkLst>
          <pc:docMk/>
          <pc:sldMk cId="2272901861" sldId="270"/>
        </pc:sldMkLst>
        <pc:spChg chg="add mod">
          <ac:chgData name="Mark Stevens" userId="963fcd1e41140e89" providerId="LiveId" clId="{B75E80DB-696E-224B-BF04-4A8B5DE7020E}" dt="2020-05-07T13:19:49.761" v="660" actId="1076"/>
          <ac:spMkLst>
            <pc:docMk/>
            <pc:sldMk cId="2272901861" sldId="270"/>
            <ac:spMk id="2" creationId="{8406692B-6261-BE45-9801-6737C0168882}"/>
          </ac:spMkLst>
        </pc:spChg>
        <pc:picChg chg="mod">
          <ac:chgData name="Mark Stevens" userId="963fcd1e41140e89" providerId="LiveId" clId="{B75E80DB-696E-224B-BF04-4A8B5DE7020E}" dt="2020-05-07T13:19:13.116" v="651" actId="1076"/>
          <ac:picMkLst>
            <pc:docMk/>
            <pc:sldMk cId="2272901861" sldId="270"/>
            <ac:picMk id="3" creationId="{79FEB2FD-19F2-4CE3-BE55-7326004A4558}"/>
          </ac:picMkLst>
        </pc:picChg>
        <pc:picChg chg="add mod modCrop">
          <ac:chgData name="Mark Stevens" userId="963fcd1e41140e89" providerId="LiveId" clId="{B75E80DB-696E-224B-BF04-4A8B5DE7020E}" dt="2020-05-07T13:19:35.821" v="659" actId="167"/>
          <ac:picMkLst>
            <pc:docMk/>
            <pc:sldMk cId="2272901861" sldId="270"/>
            <ac:picMk id="4" creationId="{D4339712-1C85-5E40-9638-E3E763CADC07}"/>
          </ac:picMkLst>
        </pc:picChg>
      </pc:sldChg>
      <pc:sldChg chg="addSp delSp modSp add ord">
        <pc:chgData name="Mark Stevens" userId="963fcd1e41140e89" providerId="LiveId" clId="{B75E80DB-696E-224B-BF04-4A8B5DE7020E}" dt="2020-05-07T13:15:30.043" v="590"/>
        <pc:sldMkLst>
          <pc:docMk/>
          <pc:sldMk cId="4188545603" sldId="271"/>
        </pc:sldMkLst>
        <pc:spChg chg="add del mod">
          <ac:chgData name="Mark Stevens" userId="963fcd1e41140e89" providerId="LiveId" clId="{B75E80DB-696E-224B-BF04-4A8B5DE7020E}" dt="2020-05-07T12:50:18.108" v="359" actId="478"/>
          <ac:spMkLst>
            <pc:docMk/>
            <pc:sldMk cId="4188545603" sldId="271"/>
            <ac:spMk id="3" creationId="{4B2F48C9-742D-3843-B037-3BFA5C9B3220}"/>
          </ac:spMkLst>
        </pc:spChg>
        <pc:spChg chg="mod">
          <ac:chgData name="Mark Stevens" userId="963fcd1e41140e89" providerId="LiveId" clId="{B75E80DB-696E-224B-BF04-4A8B5DE7020E}" dt="2020-05-07T12:59:29.672" v="537" actId="2711"/>
          <ac:spMkLst>
            <pc:docMk/>
            <pc:sldMk cId="4188545603" sldId="271"/>
            <ac:spMk id="7" creationId="{973C8E9A-7F71-4226-BD0E-DBF38175F426}"/>
          </ac:spMkLst>
        </pc:spChg>
        <pc:picChg chg="del">
          <ac:chgData name="Mark Stevens" userId="963fcd1e41140e89" providerId="LiveId" clId="{B75E80DB-696E-224B-BF04-4A8B5DE7020E}" dt="2020-05-07T12:50:00.996" v="355" actId="478"/>
          <ac:picMkLst>
            <pc:docMk/>
            <pc:sldMk cId="4188545603" sldId="271"/>
            <ac:picMk id="2" creationId="{E3EBA316-A06E-44A6-9B37-0CA1D5D237A8}"/>
          </ac:picMkLst>
        </pc:picChg>
        <pc:picChg chg="add mod">
          <ac:chgData name="Mark Stevens" userId="963fcd1e41140e89" providerId="LiveId" clId="{B75E80DB-696E-224B-BF04-4A8B5DE7020E}" dt="2020-05-07T12:57:02.264" v="497" actId="1076"/>
          <ac:picMkLst>
            <pc:docMk/>
            <pc:sldMk cId="4188545603" sldId="271"/>
            <ac:picMk id="5" creationId="{09F3614E-1819-4945-B8AC-61585FC0BC1A}"/>
          </ac:picMkLst>
        </pc:picChg>
        <pc:picChg chg="add del mod">
          <ac:chgData name="Mark Stevens" userId="963fcd1e41140e89" providerId="LiveId" clId="{B75E80DB-696E-224B-BF04-4A8B5DE7020E}" dt="2020-05-07T12:57:26.623" v="499" actId="14100"/>
          <ac:picMkLst>
            <pc:docMk/>
            <pc:sldMk cId="4188545603" sldId="271"/>
            <ac:picMk id="9" creationId="{623CCED7-2AB7-4B70-9114-4DFAC7C2EBA2}"/>
          </ac:picMkLst>
        </pc:picChg>
      </pc:sldChg>
      <pc:sldChg chg="addSp delSp modSp add ord">
        <pc:chgData name="Mark Stevens" userId="963fcd1e41140e89" providerId="LiveId" clId="{B75E80DB-696E-224B-BF04-4A8B5DE7020E}" dt="2020-05-07T13:15:30.043" v="590"/>
        <pc:sldMkLst>
          <pc:docMk/>
          <pc:sldMk cId="2700077170" sldId="272"/>
        </pc:sldMkLst>
        <pc:spChg chg="mod">
          <ac:chgData name="Mark Stevens" userId="963fcd1e41140e89" providerId="LiveId" clId="{B75E80DB-696E-224B-BF04-4A8B5DE7020E}" dt="2020-05-07T13:13:39.167" v="588" actId="20577"/>
          <ac:spMkLst>
            <pc:docMk/>
            <pc:sldMk cId="2700077170" sldId="272"/>
            <ac:spMk id="7" creationId="{973C8E9A-7F71-4226-BD0E-DBF38175F426}"/>
          </ac:spMkLst>
        </pc:spChg>
        <pc:picChg chg="add mod">
          <ac:chgData name="Mark Stevens" userId="963fcd1e41140e89" providerId="LiveId" clId="{B75E80DB-696E-224B-BF04-4A8B5DE7020E}" dt="2020-05-07T13:13:08.969" v="572" actId="14100"/>
          <ac:picMkLst>
            <pc:docMk/>
            <pc:sldMk cId="2700077170" sldId="272"/>
            <ac:picMk id="3" creationId="{53FCD5BE-A530-E34A-B660-2AD3939B0CC8}"/>
          </ac:picMkLst>
        </pc:picChg>
        <pc:picChg chg="del">
          <ac:chgData name="Mark Stevens" userId="963fcd1e41140e89" providerId="LiveId" clId="{B75E80DB-696E-224B-BF04-4A8B5DE7020E}" dt="2020-05-07T13:13:06.208" v="571" actId="478"/>
          <ac:picMkLst>
            <pc:docMk/>
            <pc:sldMk cId="2700077170" sldId="272"/>
            <ac:picMk id="5" creationId="{09F3614E-1819-4945-B8AC-61585FC0BC1A}"/>
          </ac:picMkLst>
        </pc:picChg>
      </pc:sldChg>
      <pc:sldChg chg="addSp delSp modSp add setBg">
        <pc:chgData name="Mark Stevens" userId="963fcd1e41140e89" providerId="LiveId" clId="{B75E80DB-696E-224B-BF04-4A8B5DE7020E}" dt="2020-05-07T13:38:49.682" v="1047" actId="1076"/>
        <pc:sldMkLst>
          <pc:docMk/>
          <pc:sldMk cId="3352778586" sldId="273"/>
        </pc:sldMkLst>
        <pc:spChg chg="mod">
          <ac:chgData name="Mark Stevens" userId="963fcd1e41140e89" providerId="LiveId" clId="{B75E80DB-696E-224B-BF04-4A8B5DE7020E}" dt="2020-05-07T13:38:47.334" v="1046" actId="1076"/>
          <ac:spMkLst>
            <pc:docMk/>
            <pc:sldMk cId="3352778586" sldId="273"/>
            <ac:spMk id="7" creationId="{973C8E9A-7F71-4226-BD0E-DBF38175F426}"/>
          </ac:spMkLst>
        </pc:spChg>
        <pc:spChg chg="mod">
          <ac:chgData name="Mark Stevens" userId="963fcd1e41140e89" providerId="LiveId" clId="{B75E80DB-696E-224B-BF04-4A8B5DE7020E}" dt="2020-05-07T13:38:49.682" v="1047" actId="1076"/>
          <ac:spMkLst>
            <pc:docMk/>
            <pc:sldMk cId="3352778586" sldId="273"/>
            <ac:spMk id="10" creationId="{20B73830-3F50-4DB0-BFDD-4B812A410F93}"/>
          </ac:spMkLst>
        </pc:spChg>
        <pc:picChg chg="add mod">
          <ac:chgData name="Mark Stevens" userId="963fcd1e41140e89" providerId="LiveId" clId="{B75E80DB-696E-224B-BF04-4A8B5DE7020E}" dt="2020-05-07T13:32:43.337" v="807" actId="14100"/>
          <ac:picMkLst>
            <pc:docMk/>
            <pc:sldMk cId="3352778586" sldId="273"/>
            <ac:picMk id="2" creationId="{428E0CB6-D438-8047-94B1-4AA3C309A4BB}"/>
          </ac:picMkLst>
        </pc:picChg>
        <pc:picChg chg="add mod">
          <ac:chgData name="Mark Stevens" userId="963fcd1e41140e89" providerId="LiveId" clId="{B75E80DB-696E-224B-BF04-4A8B5DE7020E}" dt="2020-05-07T13:32:52.900" v="810" actId="14100"/>
          <ac:picMkLst>
            <pc:docMk/>
            <pc:sldMk cId="3352778586" sldId="273"/>
            <ac:picMk id="3" creationId="{8982DD7B-561D-F244-A578-D5DEAF9DCB5B}"/>
          </ac:picMkLst>
        </pc:picChg>
        <pc:picChg chg="del">
          <ac:chgData name="Mark Stevens" userId="963fcd1e41140e89" providerId="LiveId" clId="{B75E80DB-696E-224B-BF04-4A8B5DE7020E}" dt="2020-05-07T13:23:56.647" v="784" actId="478"/>
          <ac:picMkLst>
            <pc:docMk/>
            <pc:sldMk cId="3352778586" sldId="273"/>
            <ac:picMk id="5" creationId="{C09DDC56-EC4D-441B-BAFA-A0643550980D}"/>
          </ac:picMkLst>
        </pc:picChg>
      </pc:sldChg>
      <pc:sldChg chg="add del ord">
        <pc:chgData name="Mark Stevens" userId="963fcd1e41140e89" providerId="LiveId" clId="{B75E80DB-696E-224B-BF04-4A8B5DE7020E}" dt="2020-05-07T14:53:17.778" v="1264" actId="2696"/>
        <pc:sldMkLst>
          <pc:docMk/>
          <pc:sldMk cId="1703355735" sldId="274"/>
        </pc:sldMkLst>
      </pc:sldChg>
      <pc:sldChg chg="addSp delSp modSp add">
        <pc:chgData name="Mark Stevens" userId="963fcd1e41140e89" providerId="LiveId" clId="{B75E80DB-696E-224B-BF04-4A8B5DE7020E}" dt="2020-05-07T14:51:52.843" v="1171" actId="20577"/>
        <pc:sldMkLst>
          <pc:docMk/>
          <pc:sldMk cId="3356390928" sldId="275"/>
        </pc:sldMkLst>
        <pc:spChg chg="add mod">
          <ac:chgData name="Mark Stevens" userId="963fcd1e41140e89" providerId="LiveId" clId="{B75E80DB-696E-224B-BF04-4A8B5DE7020E}" dt="2020-05-07T14:51:52.843" v="1171" actId="20577"/>
          <ac:spMkLst>
            <pc:docMk/>
            <pc:sldMk cId="3356390928" sldId="275"/>
            <ac:spMk id="3" creationId="{06C08D13-A551-794D-BAD9-33C4C516F002}"/>
          </ac:spMkLst>
        </pc:spChg>
        <pc:spChg chg="mod">
          <ac:chgData name="Mark Stevens" userId="963fcd1e41140e89" providerId="LiveId" clId="{B75E80DB-696E-224B-BF04-4A8B5DE7020E}" dt="2020-05-07T14:50:35.809" v="1100" actId="20577"/>
          <ac:spMkLst>
            <pc:docMk/>
            <pc:sldMk cId="3356390928" sldId="275"/>
            <ac:spMk id="7" creationId="{973C8E9A-7F71-4226-BD0E-DBF38175F426}"/>
          </ac:spMkLst>
        </pc:spChg>
        <pc:picChg chg="del">
          <ac:chgData name="Mark Stevens" userId="963fcd1e41140e89" providerId="LiveId" clId="{B75E80DB-696E-224B-BF04-4A8B5DE7020E}" dt="2020-05-07T14:50:14.441" v="1058" actId="478"/>
          <ac:picMkLst>
            <pc:docMk/>
            <pc:sldMk cId="3356390928" sldId="275"/>
            <ac:picMk id="2" creationId="{E3EBA316-A06E-44A6-9B37-0CA1D5D237A8}"/>
          </ac:picMkLst>
        </pc:picChg>
      </pc:sldChg>
      <pc:sldChg chg="addSp modSp add">
        <pc:chgData name="Mark Stevens" userId="963fcd1e41140e89" providerId="LiveId" clId="{B75E80DB-696E-224B-BF04-4A8B5DE7020E}" dt="2020-05-07T14:56:40.606" v="1459" actId="14100"/>
        <pc:sldMkLst>
          <pc:docMk/>
          <pc:sldMk cId="2160719035" sldId="276"/>
        </pc:sldMkLst>
        <pc:spChg chg="mod">
          <ac:chgData name="Mark Stevens" userId="963fcd1e41140e89" providerId="LiveId" clId="{B75E80DB-696E-224B-BF04-4A8B5DE7020E}" dt="2020-05-07T14:56:29.375" v="1456"/>
          <ac:spMkLst>
            <pc:docMk/>
            <pc:sldMk cId="2160719035" sldId="276"/>
            <ac:spMk id="3" creationId="{06C08D13-A551-794D-BAD9-33C4C516F002}"/>
          </ac:spMkLst>
        </pc:spChg>
        <pc:spChg chg="add mod">
          <ac:chgData name="Mark Stevens" userId="963fcd1e41140e89" providerId="LiveId" clId="{B75E80DB-696E-224B-BF04-4A8B5DE7020E}" dt="2020-05-07T14:56:34.867" v="1457" actId="1076"/>
          <ac:spMkLst>
            <pc:docMk/>
            <pc:sldMk cId="2160719035" sldId="276"/>
            <ac:spMk id="5" creationId="{19EC4776-42CB-994A-8D80-231F325FDFB2}"/>
          </ac:spMkLst>
        </pc:spChg>
        <pc:spChg chg="add mod">
          <ac:chgData name="Mark Stevens" userId="963fcd1e41140e89" providerId="LiveId" clId="{B75E80DB-696E-224B-BF04-4A8B5DE7020E}" dt="2020-05-07T14:56:40.606" v="1459" actId="14100"/>
          <ac:spMkLst>
            <pc:docMk/>
            <pc:sldMk cId="2160719035" sldId="276"/>
            <ac:spMk id="6" creationId="{69E226FE-2B07-9243-ACAA-5DA1A825CEE2}"/>
          </ac:spMkLst>
        </pc:spChg>
        <pc:spChg chg="mod">
          <ac:chgData name="Mark Stevens" userId="963fcd1e41140e89" providerId="LiveId" clId="{B75E80DB-696E-224B-BF04-4A8B5DE7020E}" dt="2020-05-07T14:53:13.082" v="1263" actId="1037"/>
          <ac:spMkLst>
            <pc:docMk/>
            <pc:sldMk cId="2160719035" sldId="276"/>
            <ac:spMk id="7" creationId="{973C8E9A-7F71-4226-BD0E-DBF38175F426}"/>
          </ac:spMkLst>
        </pc:spChg>
      </pc:sldChg>
      <pc:sldChg chg="modSp add">
        <pc:chgData name="Mark Stevens" userId="963fcd1e41140e89" providerId="LiveId" clId="{B75E80DB-696E-224B-BF04-4A8B5DE7020E}" dt="2020-05-07T15:09:28.375" v="1477" actId="20577"/>
        <pc:sldMkLst>
          <pc:docMk/>
          <pc:sldMk cId="2904774131" sldId="277"/>
        </pc:sldMkLst>
        <pc:spChg chg="mod">
          <ac:chgData name="Mark Stevens" userId="963fcd1e41140e89" providerId="LiveId" clId="{B75E80DB-696E-224B-BF04-4A8B5DE7020E}" dt="2020-05-07T15:09:28.375" v="1477" actId="20577"/>
          <ac:spMkLst>
            <pc:docMk/>
            <pc:sldMk cId="2904774131" sldId="277"/>
            <ac:spMk id="3" creationId="{06C08D13-A551-794D-BAD9-33C4C516F002}"/>
          </ac:spMkLst>
        </pc:spChg>
        <pc:spChg chg="mod">
          <ac:chgData name="Mark Stevens" userId="963fcd1e41140e89" providerId="LiveId" clId="{B75E80DB-696E-224B-BF04-4A8B5DE7020E}" dt="2020-05-07T15:00:14.701" v="1472" actId="20577"/>
          <ac:spMkLst>
            <pc:docMk/>
            <pc:sldMk cId="2904774131" sldId="277"/>
            <ac:spMk id="7" creationId="{973C8E9A-7F71-4226-BD0E-DBF38175F42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tionalbimstandard.or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onedrive.live.com/?cid=963FCD1E41140E89&amp;id=963FCD1E41140E89%216641&amp;parId=963FCD1E41140E89%216636&amp;o=OneUp"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onedrive.live.com/?cid=963FCD1E41140E89&amp;id=963FCD1E41140E89%216648&amp;parId=963FCD1E41140E89%216636&amp;o=OneUp"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Calibri Light"/>
              </a:rPr>
              <a:t>APSG</a:t>
            </a:r>
            <a:endParaRPr lang="en-US" dirty="0"/>
          </a:p>
        </p:txBody>
      </p:sp>
      <p:sp>
        <p:nvSpPr>
          <p:cNvPr id="3" name="Subtitle 2"/>
          <p:cNvSpPr>
            <a:spLocks noGrp="1"/>
          </p:cNvSpPr>
          <p:nvPr>
            <p:ph type="subTitle" idx="1"/>
          </p:nvPr>
        </p:nvSpPr>
        <p:spPr/>
        <p:txBody>
          <a:bodyPr/>
          <a:lstStyle/>
          <a:p>
            <a:endParaRPr lang="en-US"/>
          </a:p>
        </p:txBody>
      </p:sp>
      <p:pic>
        <p:nvPicPr>
          <p:cNvPr id="4" name="Picture 4" descr="A view of a city at night&#10;&#10;Description generated with very high confidence">
            <a:extLst>
              <a:ext uri="{FF2B5EF4-FFF2-40B4-BE49-F238E27FC236}">
                <a16:creationId xmlns:a16="http://schemas.microsoft.com/office/drawing/2014/main" id="{4BC6F7C8-73A3-4AFA-B3EC-71F0B89CB4FD}"/>
              </a:ext>
            </a:extLst>
          </p:cNvPr>
          <p:cNvPicPr>
            <a:picLocks noChangeAspect="1"/>
          </p:cNvPicPr>
          <p:nvPr/>
        </p:nvPicPr>
        <p:blipFill>
          <a:blip r:embed="rId2"/>
          <a:stretch>
            <a:fillRect/>
          </a:stretch>
        </p:blipFill>
        <p:spPr>
          <a:xfrm>
            <a:off x="5636" y="-2122218"/>
            <a:ext cx="12189504" cy="9186421"/>
          </a:xfrm>
          <a:prstGeom prst="rect">
            <a:avLst/>
          </a:prstGeom>
        </p:spPr>
      </p:pic>
      <p:sp>
        <p:nvSpPr>
          <p:cNvPr id="5" name="TextBox 4">
            <a:extLst>
              <a:ext uri="{FF2B5EF4-FFF2-40B4-BE49-F238E27FC236}">
                <a16:creationId xmlns:a16="http://schemas.microsoft.com/office/drawing/2014/main" id="{06CC7B16-6633-46F3-93A1-27D15E197F49}"/>
              </a:ext>
            </a:extLst>
          </p:cNvPr>
          <p:cNvSpPr txBox="1"/>
          <p:nvPr/>
        </p:nvSpPr>
        <p:spPr>
          <a:xfrm>
            <a:off x="1154229" y="-1455900"/>
            <a:ext cx="101656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chemeClr val="bg1"/>
                </a:solidFill>
                <a:cs typeface="Calibri"/>
              </a:rPr>
              <a:t>BIM Integrations for Operations</a:t>
            </a:r>
            <a:endParaRPr lang="en-US" sz="2800">
              <a:solidFill>
                <a:schemeClr val="bg1"/>
              </a:solidFill>
              <a:cs typeface="Calibri"/>
            </a:endParaRPr>
          </a:p>
        </p:txBody>
      </p:sp>
      <p:pic>
        <p:nvPicPr>
          <p:cNvPr id="6" name="Picture 6">
            <a:extLst>
              <a:ext uri="{FF2B5EF4-FFF2-40B4-BE49-F238E27FC236}">
                <a16:creationId xmlns:a16="http://schemas.microsoft.com/office/drawing/2014/main" id="{8249FA94-3330-436B-912C-040C2340808F}"/>
              </a:ext>
            </a:extLst>
          </p:cNvPr>
          <p:cNvPicPr>
            <a:picLocks noChangeAspect="1"/>
          </p:cNvPicPr>
          <p:nvPr/>
        </p:nvPicPr>
        <p:blipFill>
          <a:blip r:embed="rId3"/>
          <a:stretch>
            <a:fillRect/>
          </a:stretch>
        </p:blipFill>
        <p:spPr>
          <a:xfrm>
            <a:off x="-148637" y="3993580"/>
            <a:ext cx="11332162" cy="1523729"/>
          </a:xfrm>
          <a:prstGeom prst="rect">
            <a:avLst/>
          </a:prstGeom>
        </p:spPr>
      </p:pic>
      <p:sp>
        <p:nvSpPr>
          <p:cNvPr id="8" name="TextBox 7">
            <a:extLst>
              <a:ext uri="{FF2B5EF4-FFF2-40B4-BE49-F238E27FC236}">
                <a16:creationId xmlns:a16="http://schemas.microsoft.com/office/drawing/2014/main" id="{D65E551E-3D55-4B71-B489-932EB035869E}"/>
              </a:ext>
            </a:extLst>
          </p:cNvPr>
          <p:cNvSpPr txBox="1"/>
          <p:nvPr/>
        </p:nvSpPr>
        <p:spPr>
          <a:xfrm>
            <a:off x="3110969" y="-336420"/>
            <a:ext cx="6261569"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1">
                    <a:lumMod val="95000"/>
                  </a:schemeClr>
                </a:solidFill>
                <a:cs typeface="Calibri"/>
              </a:rPr>
              <a:t>APSG 43 Spring Meeting</a:t>
            </a:r>
          </a:p>
          <a:p>
            <a:pPr algn="ctr"/>
            <a:r>
              <a:rPr lang="en-US" sz="5400">
                <a:solidFill>
                  <a:schemeClr val="bg1">
                    <a:lumMod val="95000"/>
                  </a:schemeClr>
                </a:solidFill>
                <a:cs typeface="Calibri"/>
              </a:rPr>
              <a:t>THE IMPACT OF AUTOMATION </a:t>
            </a:r>
          </a:p>
          <a:p>
            <a:pPr algn="ctr"/>
            <a:r>
              <a:rPr lang="en-US" sz="4000">
                <a:solidFill>
                  <a:schemeClr val="bg1">
                    <a:lumMod val="95000"/>
                  </a:schemeClr>
                </a:solidFill>
                <a:cs typeface="Calibri"/>
              </a:rPr>
              <a:t>ON THE GEODETIC WORKFLOW</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close up of a tower&#10;&#10;Description generated with high confidence">
            <a:extLst>
              <a:ext uri="{FF2B5EF4-FFF2-40B4-BE49-F238E27FC236}">
                <a16:creationId xmlns:a16="http://schemas.microsoft.com/office/drawing/2014/main" id="{623CCED7-2AB7-4B70-9114-4DFAC7C2EBA2}"/>
              </a:ext>
            </a:extLst>
          </p:cNvPr>
          <p:cNvPicPr>
            <a:picLocks noChangeAspect="1"/>
          </p:cNvPicPr>
          <p:nvPr/>
        </p:nvPicPr>
        <p:blipFill>
          <a:blip r:embed="rId2"/>
          <a:stretch>
            <a:fillRect/>
          </a:stretch>
        </p:blipFill>
        <p:spPr>
          <a:xfrm>
            <a:off x="-11182" y="418"/>
            <a:ext cx="12200626" cy="3158241"/>
          </a:xfrm>
          <a:prstGeom prst="rect">
            <a:avLst/>
          </a:prstGeom>
        </p:spPr>
      </p:pic>
      <p:sp>
        <p:nvSpPr>
          <p:cNvPr id="7" name="Title 1">
            <a:extLst>
              <a:ext uri="{FF2B5EF4-FFF2-40B4-BE49-F238E27FC236}">
                <a16:creationId xmlns:a16="http://schemas.microsoft.com/office/drawing/2014/main" id="{973C8E9A-7F71-4226-BD0E-DBF38175F426}"/>
              </a:ext>
            </a:extLst>
          </p:cNvPr>
          <p:cNvSpPr txBox="1">
            <a:spLocks/>
          </p:cNvSpPr>
          <p:nvPr/>
        </p:nvSpPr>
        <p:spPr>
          <a:xfrm>
            <a:off x="294044" y="3136791"/>
            <a:ext cx="11770956"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 Adopt Best Practices, Standards, &amp; Guidelines</a:t>
            </a:r>
            <a:endParaRPr lang="en-US" dirty="0"/>
          </a:p>
        </p:txBody>
      </p:sp>
      <p:sp>
        <p:nvSpPr>
          <p:cNvPr id="3" name="Rectangle 2">
            <a:extLst>
              <a:ext uri="{FF2B5EF4-FFF2-40B4-BE49-F238E27FC236}">
                <a16:creationId xmlns:a16="http://schemas.microsoft.com/office/drawing/2014/main" id="{06C08D13-A551-794D-BAD9-33C4C516F002}"/>
              </a:ext>
            </a:extLst>
          </p:cNvPr>
          <p:cNvSpPr/>
          <p:nvPr/>
        </p:nvSpPr>
        <p:spPr>
          <a:xfrm>
            <a:off x="294044" y="3980599"/>
            <a:ext cx="4049356" cy="2123658"/>
          </a:xfrm>
          <a:prstGeom prst="rect">
            <a:avLst/>
          </a:prstGeom>
        </p:spPr>
        <p:txBody>
          <a:bodyPr wrap="square">
            <a:spAutoFit/>
          </a:bodyPr>
          <a:lstStyle/>
          <a:p>
            <a:r>
              <a:rPr lang="en-US" sz="4400" dirty="0"/>
              <a:t>US</a:t>
            </a:r>
            <a:br>
              <a:rPr lang="en-US" sz="3200" dirty="0"/>
            </a:br>
            <a:r>
              <a:rPr lang="en-US" sz="3200" dirty="0"/>
              <a:t>National BIM Standard</a:t>
            </a:r>
          </a:p>
          <a:p>
            <a:r>
              <a:rPr lang="en-US" sz="2800" dirty="0">
                <a:hlinkClick r:id="rId3"/>
              </a:rPr>
              <a:t>https://www.nationalbimstandard.org/</a:t>
            </a:r>
            <a:endParaRPr lang="en-US" sz="2800" dirty="0"/>
          </a:p>
        </p:txBody>
      </p:sp>
      <p:sp>
        <p:nvSpPr>
          <p:cNvPr id="5" name="Rectangle 4">
            <a:extLst>
              <a:ext uri="{FF2B5EF4-FFF2-40B4-BE49-F238E27FC236}">
                <a16:creationId xmlns:a16="http://schemas.microsoft.com/office/drawing/2014/main" id="{19EC4776-42CB-994A-8D80-231F325FDFB2}"/>
              </a:ext>
            </a:extLst>
          </p:cNvPr>
          <p:cNvSpPr/>
          <p:nvPr/>
        </p:nvSpPr>
        <p:spPr>
          <a:xfrm>
            <a:off x="4648626" y="3980599"/>
            <a:ext cx="4049356" cy="2739211"/>
          </a:xfrm>
          <a:prstGeom prst="rect">
            <a:avLst/>
          </a:prstGeom>
        </p:spPr>
        <p:txBody>
          <a:bodyPr wrap="square">
            <a:spAutoFit/>
          </a:bodyPr>
          <a:lstStyle/>
          <a:p>
            <a:r>
              <a:rPr lang="en-US" sz="4400" dirty="0"/>
              <a:t>EMEA</a:t>
            </a:r>
            <a:br>
              <a:rPr lang="en-US" sz="3200" dirty="0"/>
            </a:br>
            <a:r>
              <a:rPr lang="en-US" sz="3200" dirty="0"/>
              <a:t>UK-</a:t>
            </a:r>
            <a:r>
              <a:rPr lang="en-US" sz="3200" dirty="0" err="1"/>
              <a:t>Bsi</a:t>
            </a:r>
            <a:r>
              <a:rPr lang="en-US" sz="3200" dirty="0"/>
              <a:t> Standard Framework and Guide to BS1192</a:t>
            </a:r>
          </a:p>
          <a:p>
            <a:r>
              <a:rPr lang="en-US" sz="3200" dirty="0"/>
              <a:t>Netherlands-</a:t>
            </a:r>
            <a:r>
              <a:rPr lang="en-US" sz="3200" dirty="0" err="1"/>
              <a:t>Rgd</a:t>
            </a:r>
            <a:r>
              <a:rPr lang="en-US" sz="3200" dirty="0"/>
              <a:t> BIM</a:t>
            </a:r>
          </a:p>
        </p:txBody>
      </p:sp>
      <p:sp>
        <p:nvSpPr>
          <p:cNvPr id="6" name="Rectangle 5">
            <a:extLst>
              <a:ext uri="{FF2B5EF4-FFF2-40B4-BE49-F238E27FC236}">
                <a16:creationId xmlns:a16="http://schemas.microsoft.com/office/drawing/2014/main" id="{69E226FE-2B07-9243-ACAA-5DA1A825CEE2}"/>
              </a:ext>
            </a:extLst>
          </p:cNvPr>
          <p:cNvSpPr/>
          <p:nvPr/>
        </p:nvSpPr>
        <p:spPr>
          <a:xfrm>
            <a:off x="8697982" y="3980599"/>
            <a:ext cx="3367018" cy="1754326"/>
          </a:xfrm>
          <a:prstGeom prst="rect">
            <a:avLst/>
          </a:prstGeom>
        </p:spPr>
        <p:txBody>
          <a:bodyPr wrap="square">
            <a:spAutoFit/>
          </a:bodyPr>
          <a:lstStyle/>
          <a:p>
            <a:r>
              <a:rPr lang="en-US" sz="4400" dirty="0"/>
              <a:t>APAC</a:t>
            </a:r>
            <a:br>
              <a:rPr lang="en-US" sz="3200" dirty="0"/>
            </a:br>
            <a:r>
              <a:rPr lang="en-US" sz="3200" dirty="0"/>
              <a:t>Singapore-BIM Guide Version 2</a:t>
            </a:r>
          </a:p>
        </p:txBody>
      </p:sp>
    </p:spTree>
    <p:extLst>
      <p:ext uri="{BB962C8B-B14F-4D97-AF65-F5344CB8AC3E}">
        <p14:creationId xmlns:p14="http://schemas.microsoft.com/office/powerpoint/2010/main" val="2160719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339712-1C85-5E40-9638-E3E763CADC07}"/>
              </a:ext>
            </a:extLst>
          </p:cNvPr>
          <p:cNvPicPr>
            <a:picLocks noChangeAspect="1"/>
          </p:cNvPicPr>
          <p:nvPr/>
        </p:nvPicPr>
        <p:blipFill rotWithShape="1">
          <a:blip r:embed="rId2"/>
          <a:srcRect l="14702" t="-3039" r="-14702" b="94546"/>
          <a:stretch/>
        </p:blipFill>
        <p:spPr>
          <a:xfrm flipV="1">
            <a:off x="-9677401" y="-225259"/>
            <a:ext cx="29889081" cy="11944681"/>
          </a:xfrm>
          <a:prstGeom prst="rect">
            <a:avLst/>
          </a:prstGeom>
        </p:spPr>
      </p:pic>
      <p:sp>
        <p:nvSpPr>
          <p:cNvPr id="2" name="TextBox 1">
            <a:extLst>
              <a:ext uri="{FF2B5EF4-FFF2-40B4-BE49-F238E27FC236}">
                <a16:creationId xmlns:a16="http://schemas.microsoft.com/office/drawing/2014/main" id="{8406692B-6261-BE45-9801-6737C0168882}"/>
              </a:ext>
            </a:extLst>
          </p:cNvPr>
          <p:cNvSpPr txBox="1"/>
          <p:nvPr/>
        </p:nvSpPr>
        <p:spPr>
          <a:xfrm>
            <a:off x="3026228" y="403032"/>
            <a:ext cx="6139543" cy="707886"/>
          </a:xfrm>
          <a:prstGeom prst="rect">
            <a:avLst/>
          </a:prstGeom>
          <a:noFill/>
        </p:spPr>
        <p:txBody>
          <a:bodyPr wrap="square" rtlCol="0">
            <a:spAutoFit/>
          </a:bodyPr>
          <a:lstStyle/>
          <a:p>
            <a:r>
              <a:rPr lang="en-US" sz="4000" dirty="0">
                <a:solidFill>
                  <a:schemeClr val="bg1"/>
                </a:solidFill>
              </a:rPr>
              <a:t>BIM VALUE PROPOSITION</a:t>
            </a:r>
          </a:p>
        </p:txBody>
      </p:sp>
      <p:pic>
        <p:nvPicPr>
          <p:cNvPr id="3" name="Picture 3">
            <a:extLst>
              <a:ext uri="{FF2B5EF4-FFF2-40B4-BE49-F238E27FC236}">
                <a16:creationId xmlns:a16="http://schemas.microsoft.com/office/drawing/2014/main" id="{79FEB2FD-19F2-4CE3-BE55-7326004A4558}"/>
              </a:ext>
            </a:extLst>
          </p:cNvPr>
          <p:cNvPicPr>
            <a:picLocks noChangeAspect="1"/>
          </p:cNvPicPr>
          <p:nvPr/>
        </p:nvPicPr>
        <p:blipFill>
          <a:blip r:embed="rId2"/>
          <a:stretch>
            <a:fillRect/>
          </a:stretch>
        </p:blipFill>
        <p:spPr>
          <a:xfrm>
            <a:off x="756625" y="1110918"/>
            <a:ext cx="10216175" cy="5747081"/>
          </a:xfrm>
          <a:prstGeom prst="rect">
            <a:avLst/>
          </a:prstGeom>
        </p:spPr>
      </p:pic>
    </p:spTree>
    <p:extLst>
      <p:ext uri="{BB962C8B-B14F-4D97-AF65-F5344CB8AC3E}">
        <p14:creationId xmlns:p14="http://schemas.microsoft.com/office/powerpoint/2010/main" val="227290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close up of a tower&#10;&#10;Description generated with high confidence">
            <a:extLst>
              <a:ext uri="{FF2B5EF4-FFF2-40B4-BE49-F238E27FC236}">
                <a16:creationId xmlns:a16="http://schemas.microsoft.com/office/drawing/2014/main" id="{623CCED7-2AB7-4B70-9114-4DFAC7C2EBA2}"/>
              </a:ext>
            </a:extLst>
          </p:cNvPr>
          <p:cNvPicPr>
            <a:picLocks noChangeAspect="1"/>
          </p:cNvPicPr>
          <p:nvPr/>
        </p:nvPicPr>
        <p:blipFill>
          <a:blip r:embed="rId2"/>
          <a:stretch>
            <a:fillRect/>
          </a:stretch>
        </p:blipFill>
        <p:spPr>
          <a:xfrm>
            <a:off x="-5372831" y="-116114"/>
            <a:ext cx="27295814" cy="7082971"/>
          </a:xfrm>
          <a:prstGeom prst="rect">
            <a:avLst/>
          </a:prstGeom>
        </p:spPr>
      </p:pic>
      <p:pic>
        <p:nvPicPr>
          <p:cNvPr id="5" name="Picture 4" descr="A close up of a map&#10;&#10;Description automatically generated">
            <a:extLst>
              <a:ext uri="{FF2B5EF4-FFF2-40B4-BE49-F238E27FC236}">
                <a16:creationId xmlns:a16="http://schemas.microsoft.com/office/drawing/2014/main" id="{09F3614E-1819-4945-B8AC-61585FC0B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4" y="0"/>
            <a:ext cx="9456426" cy="6731937"/>
          </a:xfrm>
          <a:prstGeom prst="rect">
            <a:avLst/>
          </a:prstGeom>
        </p:spPr>
      </p:pic>
      <p:sp>
        <p:nvSpPr>
          <p:cNvPr id="7" name="Title 1">
            <a:extLst>
              <a:ext uri="{FF2B5EF4-FFF2-40B4-BE49-F238E27FC236}">
                <a16:creationId xmlns:a16="http://schemas.microsoft.com/office/drawing/2014/main" id="{973C8E9A-7F71-4226-BD0E-DBF38175F426}"/>
              </a:ext>
            </a:extLst>
          </p:cNvPr>
          <p:cNvSpPr txBox="1">
            <a:spLocks/>
          </p:cNvSpPr>
          <p:nvPr/>
        </p:nvSpPr>
        <p:spPr>
          <a:xfrm>
            <a:off x="5689600" y="566058"/>
            <a:ext cx="7006902" cy="1233714"/>
          </a:xfrm>
          <a:prstGeom prst="rect">
            <a:avLst/>
          </a:prstGeom>
          <a:solidFill>
            <a:srgbClr val="4472C4">
              <a:alpha val="72941"/>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latin typeface="Arial" panose="020B0604020202020204" pitchFamily="34" charset="0"/>
                <a:cs typeface="Arial" panose="020B0604020202020204" pitchFamily="34" charset="0"/>
              </a:rPr>
              <a:t>Internet of Things</a:t>
            </a:r>
            <a:br>
              <a:rPr lang="en-US" sz="4100" dirty="0">
                <a:cs typeface="Calibri Light"/>
              </a:rPr>
            </a:br>
            <a:r>
              <a:rPr lang="en-US" sz="4100" dirty="0">
                <a:cs typeface="Calibri Light"/>
              </a:rPr>
              <a:t>Hype Cycle  </a:t>
            </a:r>
          </a:p>
          <a:p>
            <a:endParaRPr lang="en-US" dirty="0"/>
          </a:p>
        </p:txBody>
      </p:sp>
    </p:spTree>
    <p:extLst>
      <p:ext uri="{BB962C8B-B14F-4D97-AF65-F5344CB8AC3E}">
        <p14:creationId xmlns:p14="http://schemas.microsoft.com/office/powerpoint/2010/main" val="418854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close up of a tower&#10;&#10;Description generated with high confidence">
            <a:extLst>
              <a:ext uri="{FF2B5EF4-FFF2-40B4-BE49-F238E27FC236}">
                <a16:creationId xmlns:a16="http://schemas.microsoft.com/office/drawing/2014/main" id="{623CCED7-2AB7-4B70-9114-4DFAC7C2EBA2}"/>
              </a:ext>
            </a:extLst>
          </p:cNvPr>
          <p:cNvPicPr>
            <a:picLocks noChangeAspect="1"/>
          </p:cNvPicPr>
          <p:nvPr/>
        </p:nvPicPr>
        <p:blipFill>
          <a:blip r:embed="rId2"/>
          <a:stretch>
            <a:fillRect/>
          </a:stretch>
        </p:blipFill>
        <p:spPr>
          <a:xfrm>
            <a:off x="-5372831" y="-116114"/>
            <a:ext cx="27295814" cy="7082971"/>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53FCD5BE-A530-E34A-B660-2AD3939B0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4" y="0"/>
            <a:ext cx="9419430" cy="6705600"/>
          </a:xfrm>
          <a:prstGeom prst="rect">
            <a:avLst/>
          </a:prstGeom>
        </p:spPr>
      </p:pic>
      <p:sp>
        <p:nvSpPr>
          <p:cNvPr id="7" name="Title 1">
            <a:extLst>
              <a:ext uri="{FF2B5EF4-FFF2-40B4-BE49-F238E27FC236}">
                <a16:creationId xmlns:a16="http://schemas.microsoft.com/office/drawing/2014/main" id="{973C8E9A-7F71-4226-BD0E-DBF38175F426}"/>
              </a:ext>
            </a:extLst>
          </p:cNvPr>
          <p:cNvSpPr txBox="1">
            <a:spLocks/>
          </p:cNvSpPr>
          <p:nvPr/>
        </p:nvSpPr>
        <p:spPr>
          <a:xfrm>
            <a:off x="5689600" y="566058"/>
            <a:ext cx="7006902" cy="1233714"/>
          </a:xfrm>
          <a:prstGeom prst="rect">
            <a:avLst/>
          </a:prstGeom>
          <a:solidFill>
            <a:srgbClr val="4472C4">
              <a:alpha val="72941"/>
            </a:srgbClr>
          </a:solidFill>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latin typeface="Arial" panose="020B0604020202020204" pitchFamily="34" charset="0"/>
                <a:cs typeface="Arial" panose="020B0604020202020204" pitchFamily="34" charset="0"/>
              </a:rPr>
              <a:t>Mobile Robotics</a:t>
            </a:r>
            <a:br>
              <a:rPr lang="en-US" sz="4100" dirty="0">
                <a:cs typeface="Calibri Light"/>
              </a:rPr>
            </a:br>
            <a:r>
              <a:rPr lang="en-US" sz="4100" dirty="0">
                <a:cs typeface="Calibri Light"/>
              </a:rPr>
              <a:t>Hype Cycle  </a:t>
            </a:r>
          </a:p>
          <a:p>
            <a:endParaRPr lang="en-US" dirty="0"/>
          </a:p>
        </p:txBody>
      </p:sp>
    </p:spTree>
    <p:extLst>
      <p:ext uri="{BB962C8B-B14F-4D97-AF65-F5344CB8AC3E}">
        <p14:creationId xmlns:p14="http://schemas.microsoft.com/office/powerpoint/2010/main" val="270007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296175" y="648062"/>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Mixed Reality Sensors</a:t>
            </a:r>
            <a:endParaRPr lang="en-US" dirty="0"/>
          </a:p>
        </p:txBody>
      </p:sp>
      <p:pic>
        <p:nvPicPr>
          <p:cNvPr id="5" name="Picture 7" descr="A person posing for the camera&#10;&#10;Description generated with very high confidence">
            <a:extLst>
              <a:ext uri="{FF2B5EF4-FFF2-40B4-BE49-F238E27FC236}">
                <a16:creationId xmlns:a16="http://schemas.microsoft.com/office/drawing/2014/main" id="{C09DDC56-EC4D-441B-BAFA-A0643550980D}"/>
              </a:ext>
            </a:extLst>
          </p:cNvPr>
          <p:cNvPicPr>
            <a:picLocks noChangeAspect="1"/>
          </p:cNvPicPr>
          <p:nvPr/>
        </p:nvPicPr>
        <p:blipFill>
          <a:blip r:embed="rId2"/>
          <a:stretch>
            <a:fillRect/>
          </a:stretch>
        </p:blipFill>
        <p:spPr>
          <a:xfrm>
            <a:off x="7101336" y="1538288"/>
            <a:ext cx="3566664" cy="4985794"/>
          </a:xfrm>
          <a:prstGeom prst="rect">
            <a:avLst/>
          </a:prstGeom>
        </p:spPr>
      </p:pic>
      <p:sp>
        <p:nvSpPr>
          <p:cNvPr id="10" name="TextBox 9">
            <a:extLst>
              <a:ext uri="{FF2B5EF4-FFF2-40B4-BE49-F238E27FC236}">
                <a16:creationId xmlns:a16="http://schemas.microsoft.com/office/drawing/2014/main" id="{20B73830-3F50-4DB0-BFDD-4B812A410F93}"/>
              </a:ext>
            </a:extLst>
          </p:cNvPr>
          <p:cNvSpPr txBox="1"/>
          <p:nvPr/>
        </p:nvSpPr>
        <p:spPr>
          <a:xfrm>
            <a:off x="296175" y="1719532"/>
            <a:ext cx="711391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The use of mixed reality solutions to help enhance the digital twin environment adds lifecycle features that enable more efficient condition monitoring. The BIM process ensures the model data is available for the various use cases </a:t>
            </a:r>
          </a:p>
          <a:p>
            <a:endParaRPr lang="en-US" sz="2400" dirty="0"/>
          </a:p>
          <a:p>
            <a:r>
              <a:rPr lang="en-US" sz="2400" dirty="0"/>
              <a:t>The combined use of augmented inspection reporting and corrective maintenance instructions allows for a streamlined inspection approach through the use of portable and </a:t>
            </a:r>
            <a:r>
              <a:rPr lang="en-US" sz="2400" i="1" dirty="0"/>
              <a:t>in situ</a:t>
            </a:r>
            <a:r>
              <a:rPr lang="en-US" sz="2400" dirty="0"/>
              <a:t> sensors and mobile inspection campaigns</a:t>
            </a:r>
            <a:endParaRPr lang="en-US" dirty="0"/>
          </a:p>
        </p:txBody>
      </p:sp>
    </p:spTree>
    <p:extLst>
      <p:ext uri="{BB962C8B-B14F-4D97-AF65-F5344CB8AC3E}">
        <p14:creationId xmlns:p14="http://schemas.microsoft.com/office/powerpoint/2010/main" val="3801550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296174" y="354140"/>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cs typeface="Calibri Light"/>
              </a:rPr>
              <a:t>Mobile Disruption</a:t>
            </a:r>
            <a:endParaRPr lang="en-US" dirty="0">
              <a:solidFill>
                <a:schemeClr val="bg1"/>
              </a:solidFill>
            </a:endParaRPr>
          </a:p>
        </p:txBody>
      </p:sp>
      <p:pic>
        <p:nvPicPr>
          <p:cNvPr id="2" name="Picture 1">
            <a:extLst>
              <a:ext uri="{FF2B5EF4-FFF2-40B4-BE49-F238E27FC236}">
                <a16:creationId xmlns:a16="http://schemas.microsoft.com/office/drawing/2014/main" id="{428E0CB6-D438-8047-94B1-4AA3C309A4BB}"/>
              </a:ext>
            </a:extLst>
          </p:cNvPr>
          <p:cNvPicPr>
            <a:picLocks noChangeAspect="1"/>
          </p:cNvPicPr>
          <p:nvPr/>
        </p:nvPicPr>
        <p:blipFill>
          <a:blip r:embed="rId2"/>
          <a:stretch>
            <a:fillRect/>
          </a:stretch>
        </p:blipFill>
        <p:spPr>
          <a:xfrm>
            <a:off x="6934200" y="557153"/>
            <a:ext cx="5498121" cy="6300847"/>
          </a:xfrm>
          <a:prstGeom prst="rect">
            <a:avLst/>
          </a:prstGeom>
        </p:spPr>
      </p:pic>
      <p:sp>
        <p:nvSpPr>
          <p:cNvPr id="10" name="TextBox 9">
            <a:extLst>
              <a:ext uri="{FF2B5EF4-FFF2-40B4-BE49-F238E27FC236}">
                <a16:creationId xmlns:a16="http://schemas.microsoft.com/office/drawing/2014/main" id="{20B73830-3F50-4DB0-BFDD-4B812A410F93}"/>
              </a:ext>
            </a:extLst>
          </p:cNvPr>
          <p:cNvSpPr txBox="1"/>
          <p:nvPr/>
        </p:nvSpPr>
        <p:spPr>
          <a:xfrm>
            <a:off x="265374" y="1197948"/>
            <a:ext cx="71139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rPr>
              <a:t>The integration of enhanced cameras, sensors and integrated software solutions are laying the ground- work for additional 3D and Geospatial Assets</a:t>
            </a:r>
            <a:endParaRPr lang="en-US" dirty="0">
              <a:solidFill>
                <a:schemeClr val="bg1"/>
              </a:solidFill>
            </a:endParaRPr>
          </a:p>
        </p:txBody>
      </p:sp>
      <p:pic>
        <p:nvPicPr>
          <p:cNvPr id="3" name="Picture 2">
            <a:extLst>
              <a:ext uri="{FF2B5EF4-FFF2-40B4-BE49-F238E27FC236}">
                <a16:creationId xmlns:a16="http://schemas.microsoft.com/office/drawing/2014/main" id="{8982DD7B-561D-F244-A578-D5DEAF9DCB5B}"/>
              </a:ext>
            </a:extLst>
          </p:cNvPr>
          <p:cNvPicPr>
            <a:picLocks noChangeAspect="1"/>
          </p:cNvPicPr>
          <p:nvPr/>
        </p:nvPicPr>
        <p:blipFill>
          <a:blip r:embed="rId3"/>
          <a:stretch>
            <a:fillRect/>
          </a:stretch>
        </p:blipFill>
        <p:spPr>
          <a:xfrm>
            <a:off x="296174" y="2521855"/>
            <a:ext cx="7113915" cy="4003268"/>
          </a:xfrm>
          <a:prstGeom prst="rect">
            <a:avLst/>
          </a:prstGeom>
        </p:spPr>
      </p:pic>
    </p:spTree>
    <p:extLst>
      <p:ext uri="{BB962C8B-B14F-4D97-AF65-F5344CB8AC3E}">
        <p14:creationId xmlns:p14="http://schemas.microsoft.com/office/powerpoint/2010/main" val="335277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177196" y="526874"/>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Integrations for Operations</a:t>
            </a:r>
            <a:endParaRPr lang="en-US" dirty="0"/>
          </a:p>
        </p:txBody>
      </p:sp>
      <p:pic>
        <p:nvPicPr>
          <p:cNvPr id="2" name="Picture 3" descr="A picture containing person, man, standing, holding&#10;&#10;Description generated with very high confidence">
            <a:extLst>
              <a:ext uri="{FF2B5EF4-FFF2-40B4-BE49-F238E27FC236}">
                <a16:creationId xmlns:a16="http://schemas.microsoft.com/office/drawing/2014/main" id="{D6D8F385-7D92-4348-AE00-4694BD6B071D}"/>
              </a:ext>
            </a:extLst>
          </p:cNvPr>
          <p:cNvPicPr>
            <a:picLocks noChangeAspect="1"/>
          </p:cNvPicPr>
          <p:nvPr/>
        </p:nvPicPr>
        <p:blipFill>
          <a:blip r:embed="rId2"/>
          <a:stretch>
            <a:fillRect/>
          </a:stretch>
        </p:blipFill>
        <p:spPr>
          <a:xfrm>
            <a:off x="177196" y="1592286"/>
            <a:ext cx="7311234" cy="3792514"/>
          </a:xfrm>
          <a:prstGeom prst="rect">
            <a:avLst/>
          </a:prstGeom>
        </p:spPr>
      </p:pic>
      <p:sp>
        <p:nvSpPr>
          <p:cNvPr id="5" name="TextBox 4">
            <a:extLst>
              <a:ext uri="{FF2B5EF4-FFF2-40B4-BE49-F238E27FC236}">
                <a16:creationId xmlns:a16="http://schemas.microsoft.com/office/drawing/2014/main" id="{D3A99E95-380F-F949-95BA-CC58353F8FB2}"/>
              </a:ext>
            </a:extLst>
          </p:cNvPr>
          <p:cNvSpPr txBox="1"/>
          <p:nvPr/>
        </p:nvSpPr>
        <p:spPr>
          <a:xfrm>
            <a:off x="7525401" y="1592286"/>
            <a:ext cx="4295954"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OPERATIONS ASSESSMENT</a:t>
            </a:r>
            <a:endParaRPr lang="en-US" b="1" dirty="0"/>
          </a:p>
          <a:p>
            <a:r>
              <a:rPr lang="en-US" dirty="0">
                <a:ea typeface="+mn-lt"/>
                <a:cs typeface="+mn-lt"/>
              </a:rPr>
              <a:t>The integration of an assets operating data, both historical and real-time, can provide input into the overall integrity management program and allows for more accurate assessments to occur. This can include fluid flows and pressures experienced by the asset over time and mechanical adjustments such as valve turns and gate activations. </a:t>
            </a:r>
          </a:p>
          <a:p>
            <a:endParaRPr lang="en-US" dirty="0">
              <a:cs typeface="Calibri"/>
            </a:endParaRPr>
          </a:p>
          <a:p>
            <a:endParaRPr lang="en-US" sz="2400" dirty="0">
              <a:cs typeface="Calibri"/>
            </a:endParaRPr>
          </a:p>
        </p:txBody>
      </p:sp>
    </p:spTree>
    <p:extLst>
      <p:ext uri="{BB962C8B-B14F-4D97-AF65-F5344CB8AC3E}">
        <p14:creationId xmlns:p14="http://schemas.microsoft.com/office/powerpoint/2010/main" val="1013283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1524000" y="501474"/>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BIM Integrations for Operations</a:t>
            </a:r>
            <a:endParaRPr lang="en-US"/>
          </a:p>
        </p:txBody>
      </p:sp>
      <p:sp>
        <p:nvSpPr>
          <p:cNvPr id="10" name="TextBox 9">
            <a:extLst>
              <a:ext uri="{FF2B5EF4-FFF2-40B4-BE49-F238E27FC236}">
                <a16:creationId xmlns:a16="http://schemas.microsoft.com/office/drawing/2014/main" id="{20B73830-3F50-4DB0-BFDD-4B812A410F93}"/>
              </a:ext>
            </a:extLst>
          </p:cNvPr>
          <p:cNvSpPr txBox="1"/>
          <p:nvPr/>
        </p:nvSpPr>
        <p:spPr>
          <a:xfrm>
            <a:off x="6574971" y="1200821"/>
            <a:ext cx="519133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SENSOR INTEGRATIONS</a:t>
            </a:r>
          </a:p>
          <a:p>
            <a:r>
              <a:rPr lang="en-US" dirty="0">
                <a:ea typeface="+mn-lt"/>
                <a:cs typeface="+mn-lt"/>
              </a:rPr>
              <a:t>The use of sensors to collect data has traditionally involved temporary installations with personnel bringing the sensors or mounting them in the area to be inspected. </a:t>
            </a:r>
          </a:p>
          <a:p>
            <a:endParaRPr lang="en-US" dirty="0">
              <a:ea typeface="+mn-lt"/>
              <a:cs typeface="+mn-lt"/>
            </a:endParaRPr>
          </a:p>
          <a:p>
            <a:r>
              <a:rPr lang="en-US" dirty="0">
                <a:ea typeface="+mn-lt"/>
                <a:cs typeface="+mn-lt"/>
              </a:rPr>
              <a:t>Connectivity options today involving wired and wireless installations allow for  a distributed approach where the sensors can be left </a:t>
            </a:r>
            <a:r>
              <a:rPr lang="en-US" i="1" dirty="0">
                <a:ea typeface="+mn-lt"/>
                <a:cs typeface="+mn-lt"/>
              </a:rPr>
              <a:t>in-situ</a:t>
            </a:r>
            <a:r>
              <a:rPr lang="en-US" dirty="0">
                <a:ea typeface="+mn-lt"/>
                <a:cs typeface="+mn-lt"/>
              </a:rPr>
              <a:t> to allow for longer term data collection. </a:t>
            </a:r>
          </a:p>
          <a:p>
            <a:endParaRPr lang="en-US" dirty="0">
              <a:ea typeface="+mn-lt"/>
              <a:cs typeface="+mn-lt"/>
            </a:endParaRPr>
          </a:p>
          <a:p>
            <a:endParaRPr lang="en-US" dirty="0">
              <a:cs typeface="Calibri"/>
            </a:endParaRPr>
          </a:p>
          <a:p>
            <a:endParaRPr lang="en-US" sz="2400" dirty="0">
              <a:cs typeface="Calibri"/>
            </a:endParaRPr>
          </a:p>
        </p:txBody>
      </p:sp>
      <p:pic>
        <p:nvPicPr>
          <p:cNvPr id="3" name="Picture 3" descr="A picture containing indoor, sitting, control, remote&#10;&#10;Description generated with very high confidence">
            <a:extLst>
              <a:ext uri="{FF2B5EF4-FFF2-40B4-BE49-F238E27FC236}">
                <a16:creationId xmlns:a16="http://schemas.microsoft.com/office/drawing/2014/main" id="{80BBED82-CD4F-44A3-BEDB-34F86D1EC724}"/>
              </a:ext>
            </a:extLst>
          </p:cNvPr>
          <p:cNvPicPr>
            <a:picLocks noChangeAspect="1"/>
          </p:cNvPicPr>
          <p:nvPr/>
        </p:nvPicPr>
        <p:blipFill>
          <a:blip r:embed="rId2"/>
          <a:stretch>
            <a:fillRect/>
          </a:stretch>
        </p:blipFill>
        <p:spPr>
          <a:xfrm>
            <a:off x="484368" y="1201458"/>
            <a:ext cx="5909236" cy="3977466"/>
          </a:xfrm>
          <a:prstGeom prst="rect">
            <a:avLst/>
          </a:prstGeom>
        </p:spPr>
      </p:pic>
      <p:pic>
        <p:nvPicPr>
          <p:cNvPr id="4" name="Picture 3" descr="A picture containing sitting, dark, computer, laying&#10;&#10;Description automatically generated">
            <a:hlinkClick r:id="rId3"/>
            <a:extLst>
              <a:ext uri="{FF2B5EF4-FFF2-40B4-BE49-F238E27FC236}">
                <a16:creationId xmlns:a16="http://schemas.microsoft.com/office/drawing/2014/main" id="{BFA89AA8-D810-6C47-A4F9-4D40D69EA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479" y="4089675"/>
            <a:ext cx="4562511" cy="2609296"/>
          </a:xfrm>
          <a:prstGeom prst="rect">
            <a:avLst/>
          </a:prstGeom>
        </p:spPr>
      </p:pic>
      <p:pic>
        <p:nvPicPr>
          <p:cNvPr id="6" name="Picture 5" descr="A picture containing outdoor, night, dark, lit&#10;&#10;Description automatically generated">
            <a:hlinkClick r:id="rId5"/>
            <a:extLst>
              <a:ext uri="{FF2B5EF4-FFF2-40B4-BE49-F238E27FC236}">
                <a16:creationId xmlns:a16="http://schemas.microsoft.com/office/drawing/2014/main" id="{F4B5AE49-BE15-4246-AE17-598B01196F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412" y="4089675"/>
            <a:ext cx="4159087" cy="2609297"/>
          </a:xfrm>
          <a:prstGeom prst="rect">
            <a:avLst/>
          </a:prstGeom>
        </p:spPr>
      </p:pic>
    </p:spTree>
    <p:extLst>
      <p:ext uri="{BB962C8B-B14F-4D97-AF65-F5344CB8AC3E}">
        <p14:creationId xmlns:p14="http://schemas.microsoft.com/office/powerpoint/2010/main" val="283934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316113" y="506451"/>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Integrations for Operations</a:t>
            </a:r>
            <a:endParaRPr lang="en-US" dirty="0"/>
          </a:p>
        </p:txBody>
      </p:sp>
      <p:sp>
        <p:nvSpPr>
          <p:cNvPr id="10" name="TextBox 9">
            <a:extLst>
              <a:ext uri="{FF2B5EF4-FFF2-40B4-BE49-F238E27FC236}">
                <a16:creationId xmlns:a16="http://schemas.microsoft.com/office/drawing/2014/main" id="{20B73830-3F50-4DB0-BFDD-4B812A410F93}"/>
              </a:ext>
            </a:extLst>
          </p:cNvPr>
          <p:cNvSpPr txBox="1"/>
          <p:nvPr/>
        </p:nvSpPr>
        <p:spPr>
          <a:xfrm>
            <a:off x="6312988" y="1350259"/>
            <a:ext cx="5719312"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SENSOR PORTABILITY AND WEARABLES</a:t>
            </a:r>
            <a:endParaRPr lang="en-US" dirty="0"/>
          </a:p>
          <a:p>
            <a:r>
              <a:rPr lang="en-US" dirty="0">
                <a:ea typeface="+mn-lt"/>
                <a:cs typeface="+mn-lt"/>
              </a:rPr>
              <a:t>The dominant growth of laptops for field work has evolved towards newer data capture methods using tablets and sensor integrated portable hardware (sensor specific). </a:t>
            </a:r>
            <a:endParaRPr lang="en-US" dirty="0"/>
          </a:p>
          <a:p>
            <a:r>
              <a:rPr lang="en-US" dirty="0">
                <a:ea typeface="+mn-lt"/>
                <a:cs typeface="+mn-lt"/>
              </a:rPr>
              <a:t>The available options for connectivity for the mobile devices also allows the real-time transmittal of information captured by the device. </a:t>
            </a:r>
          </a:p>
          <a:p>
            <a:endParaRPr lang="en-US" dirty="0">
              <a:ea typeface="+mn-lt"/>
              <a:cs typeface="+mn-lt"/>
            </a:endParaRPr>
          </a:p>
          <a:p>
            <a:r>
              <a:rPr lang="en-US" dirty="0">
                <a:ea typeface="+mn-lt"/>
                <a:cs typeface="+mn-lt"/>
              </a:rPr>
              <a:t>The integration of spatial features built into the devices has enabled the location-based data which provides an additional depth to the inspection campaign. With one photo capture, one can capture the imagery, the temperature (hyperspectral), the 3d-facing profile, and the location where the image was captured.  </a:t>
            </a:r>
            <a:endParaRPr lang="en-US" dirty="0"/>
          </a:p>
          <a:p>
            <a:br>
              <a:rPr lang="en-US" dirty="0"/>
            </a:br>
            <a:endParaRPr lang="en-US" dirty="0"/>
          </a:p>
          <a:p>
            <a:endParaRPr lang="en-US" dirty="0">
              <a:ea typeface="+mn-lt"/>
              <a:cs typeface="+mn-lt"/>
            </a:endParaRPr>
          </a:p>
          <a:p>
            <a:endParaRPr lang="en-US" dirty="0">
              <a:ea typeface="+mn-lt"/>
              <a:cs typeface="+mn-lt"/>
            </a:endParaRPr>
          </a:p>
          <a:p>
            <a:endParaRPr lang="en-US" dirty="0">
              <a:cs typeface="Calibri"/>
            </a:endParaRPr>
          </a:p>
          <a:p>
            <a:endParaRPr lang="en-US" sz="2400" dirty="0">
              <a:cs typeface="Calibri"/>
            </a:endParaRPr>
          </a:p>
        </p:txBody>
      </p:sp>
      <p:pic>
        <p:nvPicPr>
          <p:cNvPr id="3" name="Picture 3" descr="A picture containing indoor, black, table, small&#10;&#10;Description generated with very high confidence">
            <a:extLst>
              <a:ext uri="{FF2B5EF4-FFF2-40B4-BE49-F238E27FC236}">
                <a16:creationId xmlns:a16="http://schemas.microsoft.com/office/drawing/2014/main" id="{4ABCE104-672D-4DD3-B333-765FBDA0A032}"/>
              </a:ext>
            </a:extLst>
          </p:cNvPr>
          <p:cNvPicPr>
            <a:picLocks noChangeAspect="1"/>
          </p:cNvPicPr>
          <p:nvPr/>
        </p:nvPicPr>
        <p:blipFill>
          <a:blip r:embed="rId2"/>
          <a:stretch>
            <a:fillRect/>
          </a:stretch>
        </p:blipFill>
        <p:spPr>
          <a:xfrm>
            <a:off x="316113" y="1350259"/>
            <a:ext cx="5996875" cy="4334924"/>
          </a:xfrm>
          <a:prstGeom prst="rect">
            <a:avLst/>
          </a:prstGeom>
        </p:spPr>
      </p:pic>
    </p:spTree>
    <p:extLst>
      <p:ext uri="{BB962C8B-B14F-4D97-AF65-F5344CB8AC3E}">
        <p14:creationId xmlns:p14="http://schemas.microsoft.com/office/powerpoint/2010/main" val="3104727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376688" y="510289"/>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Integrations for Operations</a:t>
            </a:r>
            <a:endParaRPr lang="en-US" dirty="0"/>
          </a:p>
        </p:txBody>
      </p:sp>
      <p:sp>
        <p:nvSpPr>
          <p:cNvPr id="10" name="TextBox 9">
            <a:extLst>
              <a:ext uri="{FF2B5EF4-FFF2-40B4-BE49-F238E27FC236}">
                <a16:creationId xmlns:a16="http://schemas.microsoft.com/office/drawing/2014/main" id="{20B73830-3F50-4DB0-BFDD-4B812A410F93}"/>
              </a:ext>
            </a:extLst>
          </p:cNvPr>
          <p:cNvSpPr txBox="1"/>
          <p:nvPr/>
        </p:nvSpPr>
        <p:spPr>
          <a:xfrm>
            <a:off x="376688" y="1354097"/>
            <a:ext cx="571931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RESULTS AND DISCUSSION</a:t>
            </a:r>
            <a:endParaRPr lang="en-US" dirty="0"/>
          </a:p>
          <a:p>
            <a:r>
              <a:rPr lang="en-US" dirty="0">
                <a:ea typeface="+mn-lt"/>
                <a:cs typeface="+mn-lt"/>
              </a:rPr>
              <a:t>There will continue to be a need for human curation and validation when it comes to final signoff and approval for integrity information interpretation, but the vast majority of data collection can be done by sensors and machines.  </a:t>
            </a:r>
            <a:endParaRPr lang="en-US" dirty="0"/>
          </a:p>
          <a:p>
            <a:endParaRPr lang="en-US" i="1" dirty="0">
              <a:ea typeface="+mn-lt"/>
              <a:cs typeface="+mn-lt"/>
            </a:endParaRPr>
          </a:p>
          <a:p>
            <a:r>
              <a:rPr lang="en-US" i="1" dirty="0">
                <a:ea typeface="+mn-lt"/>
                <a:cs typeface="+mn-lt"/>
              </a:rPr>
              <a:t>The key is how a company’s inspection strategy views the cost of collection and overall data value. </a:t>
            </a:r>
          </a:p>
          <a:p>
            <a:r>
              <a:rPr lang="en-US" i="1" dirty="0">
                <a:ea typeface="+mn-lt"/>
                <a:cs typeface="+mn-lt"/>
              </a:rPr>
              <a:t>The goal is to </a:t>
            </a:r>
            <a:r>
              <a:rPr lang="en-US" b="1" i="1" dirty="0">
                <a:ea typeface="+mn-lt"/>
                <a:cs typeface="+mn-lt"/>
              </a:rPr>
              <a:t>maximize the value </a:t>
            </a:r>
            <a:r>
              <a:rPr lang="en-US" i="1" dirty="0">
                <a:ea typeface="+mn-lt"/>
                <a:cs typeface="+mn-lt"/>
              </a:rPr>
              <a:t>of the </a:t>
            </a:r>
            <a:r>
              <a:rPr lang="en-US" b="1" i="1" dirty="0">
                <a:ea typeface="+mn-lt"/>
                <a:cs typeface="+mn-lt"/>
              </a:rPr>
              <a:t>data</a:t>
            </a:r>
            <a:r>
              <a:rPr lang="en-US" i="1" dirty="0">
                <a:ea typeface="+mn-lt"/>
                <a:cs typeface="+mn-lt"/>
              </a:rPr>
              <a:t> to the organization and its customers. </a:t>
            </a:r>
          </a:p>
          <a:p>
            <a:endParaRPr lang="en-US" b="1" dirty="0">
              <a:cs typeface="Calibri"/>
            </a:endParaRPr>
          </a:p>
          <a:p>
            <a:br>
              <a:rPr lang="en-US" dirty="0"/>
            </a:br>
            <a:endParaRPr lang="en-US" dirty="0"/>
          </a:p>
          <a:p>
            <a:endParaRPr lang="en-US" dirty="0">
              <a:ea typeface="+mn-lt"/>
              <a:cs typeface="+mn-lt"/>
            </a:endParaRPr>
          </a:p>
          <a:p>
            <a:endParaRPr lang="en-US" dirty="0">
              <a:ea typeface="+mn-lt"/>
              <a:cs typeface="+mn-lt"/>
            </a:endParaRPr>
          </a:p>
          <a:p>
            <a:endParaRPr lang="en-US" dirty="0">
              <a:cs typeface="Calibri"/>
            </a:endParaRPr>
          </a:p>
          <a:p>
            <a:endParaRPr lang="en-US" sz="2400" dirty="0">
              <a:cs typeface="Calibri"/>
            </a:endParaRPr>
          </a:p>
        </p:txBody>
      </p:sp>
      <p:pic>
        <p:nvPicPr>
          <p:cNvPr id="2" name="Picture 3" descr="A factory with blue sky and clouds&#10;&#10;Description generated with very high confidence">
            <a:extLst>
              <a:ext uri="{FF2B5EF4-FFF2-40B4-BE49-F238E27FC236}">
                <a16:creationId xmlns:a16="http://schemas.microsoft.com/office/drawing/2014/main" id="{BF28DA76-601A-4EE8-9FF3-54540C8945FC}"/>
              </a:ext>
            </a:extLst>
          </p:cNvPr>
          <p:cNvPicPr>
            <a:picLocks noChangeAspect="1"/>
          </p:cNvPicPr>
          <p:nvPr/>
        </p:nvPicPr>
        <p:blipFill>
          <a:blip r:embed="rId2"/>
          <a:stretch>
            <a:fillRect/>
          </a:stretch>
        </p:blipFill>
        <p:spPr>
          <a:xfrm>
            <a:off x="5997192" y="1354097"/>
            <a:ext cx="5765488" cy="4360903"/>
          </a:xfrm>
          <a:prstGeom prst="rect">
            <a:avLst/>
          </a:prstGeom>
        </p:spPr>
      </p:pic>
    </p:spTree>
    <p:extLst>
      <p:ext uri="{BB962C8B-B14F-4D97-AF65-F5344CB8AC3E}">
        <p14:creationId xmlns:p14="http://schemas.microsoft.com/office/powerpoint/2010/main" val="204155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tower&#10;&#10;Description generated with high confidence">
            <a:extLst>
              <a:ext uri="{FF2B5EF4-FFF2-40B4-BE49-F238E27FC236}">
                <a16:creationId xmlns:a16="http://schemas.microsoft.com/office/drawing/2014/main" id="{16EA8A20-666F-455D-93AA-9C1AA21859C3}"/>
              </a:ext>
            </a:extLst>
          </p:cNvPr>
          <p:cNvPicPr>
            <a:picLocks noChangeAspect="1"/>
          </p:cNvPicPr>
          <p:nvPr/>
        </p:nvPicPr>
        <p:blipFill>
          <a:blip r:embed="rId2"/>
          <a:stretch>
            <a:fillRect/>
          </a:stretch>
        </p:blipFill>
        <p:spPr>
          <a:xfrm>
            <a:off x="107" y="418"/>
            <a:ext cx="12223203" cy="3163885"/>
          </a:xfrm>
          <a:prstGeom prst="rect">
            <a:avLst/>
          </a:prstGeom>
        </p:spPr>
      </p:pic>
      <p:sp>
        <p:nvSpPr>
          <p:cNvPr id="2" name="Title 1"/>
          <p:cNvSpPr>
            <a:spLocks noGrp="1"/>
          </p:cNvSpPr>
          <p:nvPr>
            <p:ph type="ctrTitle"/>
          </p:nvPr>
        </p:nvSpPr>
        <p:spPr>
          <a:xfrm>
            <a:off x="1032720" y="3274813"/>
            <a:ext cx="9144000" cy="843808"/>
          </a:xfrm>
        </p:spPr>
        <p:txBody>
          <a:bodyPr>
            <a:normAutofit fontScale="90000"/>
          </a:bodyPr>
          <a:lstStyle/>
          <a:p>
            <a:pPr algn="l"/>
            <a:r>
              <a:rPr lang="en-US" dirty="0">
                <a:cs typeface="Calibri Light"/>
              </a:rPr>
              <a:t>Summary:</a:t>
            </a:r>
          </a:p>
        </p:txBody>
      </p:sp>
      <p:sp>
        <p:nvSpPr>
          <p:cNvPr id="3" name="Subtitle 2"/>
          <p:cNvSpPr>
            <a:spLocks noGrp="1"/>
          </p:cNvSpPr>
          <p:nvPr>
            <p:ph type="subTitle" idx="1"/>
          </p:nvPr>
        </p:nvSpPr>
        <p:spPr>
          <a:xfrm>
            <a:off x="1034318" y="4118856"/>
            <a:ext cx="9889066" cy="3077136"/>
          </a:xfrm>
        </p:spPr>
        <p:txBody>
          <a:bodyPr vert="horz" lIns="91440" tIns="45720" rIns="91440" bIns="45720" rtlCol="0" anchor="t">
            <a:noAutofit/>
          </a:bodyPr>
          <a:lstStyle/>
          <a:p>
            <a:pPr algn="l"/>
            <a:r>
              <a:rPr lang="en-US" sz="2000" dirty="0">
                <a:ea typeface="+mn-lt"/>
                <a:cs typeface="+mn-lt"/>
              </a:rPr>
              <a:t>The use of hyperspectral sensors to help enhance the digital twin environment adds additional lifecycle features that enable more efficient condition monitoring. An overview of a coordinated Building Information Modeling (BIM) service supporting the digital lifecycle of 3D/2D model integrations will be discussed to support the </a:t>
            </a:r>
            <a:r>
              <a:rPr lang="en-US" sz="2000" dirty="0" err="1">
                <a:ea typeface="+mn-lt"/>
                <a:cs typeface="+mn-lt"/>
              </a:rPr>
              <a:t>Hololens</a:t>
            </a:r>
            <a:r>
              <a:rPr lang="en-US" sz="2000" dirty="0">
                <a:ea typeface="+mn-lt"/>
                <a:cs typeface="+mn-lt"/>
              </a:rPr>
              <a:t> and the delivery of "model load packages", which allows the user to view the various models required to integrate with </a:t>
            </a:r>
            <a:r>
              <a:rPr lang="en-US" sz="2000" dirty="0" err="1">
                <a:ea typeface="+mn-lt"/>
                <a:cs typeface="+mn-lt"/>
              </a:rPr>
              <a:t>Hololens</a:t>
            </a:r>
            <a:r>
              <a:rPr lang="en-US" sz="2000" dirty="0">
                <a:ea typeface="+mn-lt"/>
                <a:cs typeface="+mn-lt"/>
              </a:rPr>
              <a:t> features. Detailed asset views converted from static drawings enable a full 3D view of the individual components. The use of embedded sensor data is used to augment the BIM model which supports its use in Digital Twin projects.</a:t>
            </a:r>
            <a:endParaRPr lang="en-US" dirty="0">
              <a:ea typeface="+mn-lt"/>
              <a:cs typeface="+mn-lt"/>
            </a:endParaRPr>
          </a:p>
        </p:txBody>
      </p:sp>
    </p:spTree>
    <p:extLst>
      <p:ext uri="{BB962C8B-B14F-4D97-AF65-F5344CB8AC3E}">
        <p14:creationId xmlns:p14="http://schemas.microsoft.com/office/powerpoint/2010/main" val="1453353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1524000" y="501474"/>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BIM Integrations for Operations</a:t>
            </a:r>
            <a:endParaRPr lang="en-US"/>
          </a:p>
        </p:txBody>
      </p:sp>
      <p:pic>
        <p:nvPicPr>
          <p:cNvPr id="4" name="Picture 4" descr="A picture containing indoor, table, items, counter&#10;&#10;Description generated with very high confidence">
            <a:extLst>
              <a:ext uri="{FF2B5EF4-FFF2-40B4-BE49-F238E27FC236}">
                <a16:creationId xmlns:a16="http://schemas.microsoft.com/office/drawing/2014/main" id="{18B5183E-68B4-4617-836D-8CC2D7533EFE}"/>
              </a:ext>
            </a:extLst>
          </p:cNvPr>
          <p:cNvPicPr>
            <a:picLocks noChangeAspect="1"/>
          </p:cNvPicPr>
          <p:nvPr/>
        </p:nvPicPr>
        <p:blipFill>
          <a:blip r:embed="rId2"/>
          <a:stretch>
            <a:fillRect/>
          </a:stretch>
        </p:blipFill>
        <p:spPr>
          <a:xfrm>
            <a:off x="0" y="1715178"/>
            <a:ext cx="12197751" cy="5233306"/>
          </a:xfrm>
          <a:prstGeom prst="rect">
            <a:avLst/>
          </a:prstGeom>
        </p:spPr>
      </p:pic>
      <p:sp>
        <p:nvSpPr>
          <p:cNvPr id="2" name="Rectangle 1">
            <a:extLst>
              <a:ext uri="{FF2B5EF4-FFF2-40B4-BE49-F238E27FC236}">
                <a16:creationId xmlns:a16="http://schemas.microsoft.com/office/drawing/2014/main" id="{E1304298-5E61-7843-A726-BE2461D60E85}"/>
              </a:ext>
            </a:extLst>
          </p:cNvPr>
          <p:cNvSpPr/>
          <p:nvPr/>
        </p:nvSpPr>
        <p:spPr>
          <a:xfrm>
            <a:off x="0" y="5210710"/>
            <a:ext cx="12304643" cy="1371600"/>
          </a:xfrm>
          <a:prstGeom prst="rect">
            <a:avLst/>
          </a:prstGeom>
          <a:solidFill>
            <a:srgbClr val="4472C4">
              <a:alpha val="7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B73830-3F50-4DB0-BFDD-4B812A410F93}"/>
              </a:ext>
            </a:extLst>
          </p:cNvPr>
          <p:cNvSpPr txBox="1"/>
          <p:nvPr/>
        </p:nvSpPr>
        <p:spPr>
          <a:xfrm>
            <a:off x="468703" y="5322048"/>
            <a:ext cx="9877931"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ea typeface="+mn-lt"/>
                <a:cs typeface="+mn-lt"/>
              </a:rPr>
              <a:t>SCALE</a:t>
            </a:r>
            <a:endParaRPr lang="en-US" sz="2800" dirty="0">
              <a:solidFill>
                <a:schemeClr val="bg1"/>
              </a:solidFill>
            </a:endParaRPr>
          </a:p>
          <a:p>
            <a:r>
              <a:rPr lang="en-US" sz="2000" dirty="0">
                <a:solidFill>
                  <a:schemeClr val="bg1"/>
                </a:solidFill>
                <a:ea typeface="+mn-lt"/>
                <a:cs typeface="+mn-lt"/>
              </a:rPr>
              <a:t>The scale of assets in the BIM world requires newer technologies to stream large data sets. This enables lower CPU powered hardware to manage large, complex structures remotely</a:t>
            </a:r>
            <a:endParaRPr lang="en-US" sz="2000" dirty="0">
              <a:solidFill>
                <a:schemeClr val="bg1"/>
              </a:solidFill>
            </a:endParaRPr>
          </a:p>
          <a:p>
            <a:endParaRPr lang="en-US" dirty="0">
              <a:ea typeface="+mn-lt"/>
              <a:cs typeface="+mn-lt"/>
            </a:endParaRPr>
          </a:p>
          <a:p>
            <a:endParaRPr lang="en-US" dirty="0">
              <a:ea typeface="+mn-lt"/>
              <a:cs typeface="+mn-lt"/>
            </a:endParaRPr>
          </a:p>
          <a:p>
            <a:endParaRPr lang="en-US" dirty="0">
              <a:cs typeface="Calibri"/>
            </a:endParaRPr>
          </a:p>
          <a:p>
            <a:endParaRPr lang="en-US" sz="2400" dirty="0">
              <a:cs typeface="Calibri"/>
            </a:endParaRPr>
          </a:p>
        </p:txBody>
      </p:sp>
    </p:spTree>
    <p:extLst>
      <p:ext uri="{BB962C8B-B14F-4D97-AF65-F5344CB8AC3E}">
        <p14:creationId xmlns:p14="http://schemas.microsoft.com/office/powerpoint/2010/main" val="3102427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close up of a tower&#10;&#10;Description generated with high confidence">
            <a:extLst>
              <a:ext uri="{FF2B5EF4-FFF2-40B4-BE49-F238E27FC236}">
                <a16:creationId xmlns:a16="http://schemas.microsoft.com/office/drawing/2014/main" id="{623CCED7-2AB7-4B70-9114-4DFAC7C2EBA2}"/>
              </a:ext>
            </a:extLst>
          </p:cNvPr>
          <p:cNvPicPr>
            <a:picLocks noChangeAspect="1"/>
          </p:cNvPicPr>
          <p:nvPr/>
        </p:nvPicPr>
        <p:blipFill>
          <a:blip r:embed="rId2"/>
          <a:stretch>
            <a:fillRect/>
          </a:stretch>
        </p:blipFill>
        <p:spPr>
          <a:xfrm>
            <a:off x="-11182" y="418"/>
            <a:ext cx="12200626" cy="3158241"/>
          </a:xfrm>
          <a:prstGeom prst="rect">
            <a:avLst/>
          </a:prstGeom>
        </p:spPr>
      </p:pic>
      <p:pic>
        <p:nvPicPr>
          <p:cNvPr id="2" name="Picture 2" descr="A close up of a logo&#10;&#10;Description generated with very high confidence">
            <a:extLst>
              <a:ext uri="{FF2B5EF4-FFF2-40B4-BE49-F238E27FC236}">
                <a16:creationId xmlns:a16="http://schemas.microsoft.com/office/drawing/2014/main" id="{E3EBA316-A06E-44A6-9B37-0CA1D5D237A8}"/>
              </a:ext>
            </a:extLst>
          </p:cNvPr>
          <p:cNvPicPr>
            <a:picLocks noChangeAspect="1"/>
          </p:cNvPicPr>
          <p:nvPr/>
        </p:nvPicPr>
        <p:blipFill>
          <a:blip r:embed="rId3"/>
          <a:stretch>
            <a:fillRect/>
          </a:stretch>
        </p:blipFill>
        <p:spPr>
          <a:xfrm>
            <a:off x="1273833" y="3738640"/>
            <a:ext cx="9716218" cy="3121283"/>
          </a:xfrm>
          <a:prstGeom prst="rect">
            <a:avLst/>
          </a:prstGeom>
        </p:spPr>
      </p:pic>
      <p:sp>
        <p:nvSpPr>
          <p:cNvPr id="7" name="Title 1">
            <a:extLst>
              <a:ext uri="{FF2B5EF4-FFF2-40B4-BE49-F238E27FC236}">
                <a16:creationId xmlns:a16="http://schemas.microsoft.com/office/drawing/2014/main" id="{973C8E9A-7F71-4226-BD0E-DBF38175F426}"/>
              </a:ext>
            </a:extLst>
          </p:cNvPr>
          <p:cNvSpPr txBox="1">
            <a:spLocks/>
          </p:cNvSpPr>
          <p:nvPr/>
        </p:nvSpPr>
        <p:spPr>
          <a:xfrm>
            <a:off x="1483956" y="3136791"/>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BIM Integrations for Operations</a:t>
            </a:r>
            <a:endParaRPr lang="en-US"/>
          </a:p>
        </p:txBody>
      </p:sp>
    </p:spTree>
    <p:extLst>
      <p:ext uri="{BB962C8B-B14F-4D97-AF65-F5344CB8AC3E}">
        <p14:creationId xmlns:p14="http://schemas.microsoft.com/office/powerpoint/2010/main" val="348116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677333" y="501474"/>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BIM Integrations for Operations</a:t>
            </a:r>
            <a:endParaRPr lang="en-US"/>
          </a:p>
        </p:txBody>
      </p:sp>
      <p:sp>
        <p:nvSpPr>
          <p:cNvPr id="3" name="TextBox 2">
            <a:extLst>
              <a:ext uri="{FF2B5EF4-FFF2-40B4-BE49-F238E27FC236}">
                <a16:creationId xmlns:a16="http://schemas.microsoft.com/office/drawing/2014/main" id="{F6B6988C-50B2-487D-8BB5-443996FD9DFA}"/>
              </a:ext>
            </a:extLst>
          </p:cNvPr>
          <p:cNvSpPr txBox="1"/>
          <p:nvPr/>
        </p:nvSpPr>
        <p:spPr>
          <a:xfrm>
            <a:off x="492819" y="1345281"/>
            <a:ext cx="4939696"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Three primary terms whose definition needs clarity due to the various uses in business: </a:t>
            </a:r>
          </a:p>
          <a:p>
            <a:endParaRPr lang="en-US" sz="2400" i="1" dirty="0"/>
          </a:p>
          <a:p>
            <a:r>
              <a:rPr lang="en-US" sz="2400" i="1" dirty="0"/>
              <a:t>digitization</a:t>
            </a:r>
            <a:r>
              <a:rPr lang="en-US" sz="2400" dirty="0"/>
              <a:t>, </a:t>
            </a:r>
          </a:p>
          <a:p>
            <a:r>
              <a:rPr lang="en-US" sz="2400" i="1" dirty="0"/>
              <a:t>digitalization</a:t>
            </a:r>
          </a:p>
          <a:p>
            <a:r>
              <a:rPr lang="en-US" sz="2400" i="1" dirty="0"/>
              <a:t>digital transformation</a:t>
            </a:r>
            <a:r>
              <a:rPr lang="en-US" sz="2400" dirty="0"/>
              <a:t>.</a:t>
            </a:r>
          </a:p>
          <a:p>
            <a:endParaRPr lang="en-US" dirty="0"/>
          </a:p>
        </p:txBody>
      </p:sp>
      <p:pic>
        <p:nvPicPr>
          <p:cNvPr id="4" name="Picture 4" descr="A picture containing snow, sitting, table, white&#10;&#10;Description generated with very high confidence">
            <a:extLst>
              <a:ext uri="{FF2B5EF4-FFF2-40B4-BE49-F238E27FC236}">
                <a16:creationId xmlns:a16="http://schemas.microsoft.com/office/drawing/2014/main" id="{E1E2F876-1474-47E3-8A04-EB0D9FC8A36F}"/>
              </a:ext>
            </a:extLst>
          </p:cNvPr>
          <p:cNvPicPr>
            <a:picLocks noChangeAspect="1"/>
          </p:cNvPicPr>
          <p:nvPr/>
        </p:nvPicPr>
        <p:blipFill>
          <a:blip r:embed="rId2"/>
          <a:stretch>
            <a:fillRect/>
          </a:stretch>
        </p:blipFill>
        <p:spPr>
          <a:xfrm>
            <a:off x="5727187" y="1345281"/>
            <a:ext cx="5909098" cy="4721690"/>
          </a:xfrm>
          <a:prstGeom prst="rect">
            <a:avLst/>
          </a:prstGeom>
        </p:spPr>
      </p:pic>
      <p:sp>
        <p:nvSpPr>
          <p:cNvPr id="2" name="Rectangle 1">
            <a:extLst>
              <a:ext uri="{FF2B5EF4-FFF2-40B4-BE49-F238E27FC236}">
                <a16:creationId xmlns:a16="http://schemas.microsoft.com/office/drawing/2014/main" id="{6CAE0F80-6496-E344-9000-DA3A9B6AFA30}"/>
              </a:ext>
            </a:extLst>
          </p:cNvPr>
          <p:cNvSpPr/>
          <p:nvPr/>
        </p:nvSpPr>
        <p:spPr>
          <a:xfrm>
            <a:off x="492819" y="4081813"/>
            <a:ext cx="6096000" cy="1938992"/>
          </a:xfrm>
          <a:prstGeom prst="rect">
            <a:avLst/>
          </a:prstGeom>
        </p:spPr>
        <p:txBody>
          <a:bodyPr>
            <a:spAutoFit/>
          </a:bodyPr>
          <a:lstStyle/>
          <a:p>
            <a:r>
              <a:rPr lang="en-US" sz="2800" dirty="0"/>
              <a:t>The concept of </a:t>
            </a:r>
            <a:r>
              <a:rPr lang="en-US" sz="3600" i="1" dirty="0"/>
              <a:t>BIM </a:t>
            </a:r>
            <a:r>
              <a:rPr lang="en-US" sz="2800" dirty="0"/>
              <a:t>is provided to define the value to an organization looking to implement this data-intensive program.</a:t>
            </a:r>
          </a:p>
        </p:txBody>
      </p:sp>
    </p:spTree>
    <p:extLst>
      <p:ext uri="{BB962C8B-B14F-4D97-AF65-F5344CB8AC3E}">
        <p14:creationId xmlns:p14="http://schemas.microsoft.com/office/powerpoint/2010/main" val="113228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1647646" y="382204"/>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Integrations for Operations</a:t>
            </a:r>
            <a:endParaRPr lang="en-US" dirty="0"/>
          </a:p>
        </p:txBody>
      </p:sp>
      <p:sp>
        <p:nvSpPr>
          <p:cNvPr id="11" name="TextBox 10">
            <a:extLst>
              <a:ext uri="{FF2B5EF4-FFF2-40B4-BE49-F238E27FC236}">
                <a16:creationId xmlns:a16="http://schemas.microsoft.com/office/drawing/2014/main" id="{AD49D8D2-331F-4EC9-A8E0-16B1BB2482FA}"/>
              </a:ext>
            </a:extLst>
          </p:cNvPr>
          <p:cNvSpPr txBox="1"/>
          <p:nvPr/>
        </p:nvSpPr>
        <p:spPr>
          <a:xfrm>
            <a:off x="1647646" y="1107188"/>
            <a:ext cx="889670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Digitization (business optimization - run) </a:t>
            </a:r>
            <a:endParaRPr lang="en-US" sz="1600" b="1" dirty="0">
              <a:cs typeface="Calibri"/>
            </a:endParaRPr>
          </a:p>
          <a:p>
            <a:r>
              <a:rPr lang="en-US" sz="1600" dirty="0"/>
              <a:t>The conversion of analog or physical information to a  digital format. </a:t>
            </a:r>
            <a:endParaRPr lang="en-US" sz="1600" dirty="0">
              <a:cs typeface="Calibri"/>
            </a:endParaRPr>
          </a:p>
          <a:p>
            <a:r>
              <a:rPr lang="en-US" sz="1600" dirty="0"/>
              <a:t>Reports and drawings are typically generated and delivered via paper (analog) with no direct access to the metadata.  The use of digitization is a key driver for BIM (building information modeling) revolution occurring in what is now considered the 4th industrial revolution.  Video is another example where traditional media was stored on disk, CD’s, and tapes without relevant metadata available to report on (just visual inspection data). </a:t>
            </a:r>
            <a:endParaRPr lang="en-US" sz="2000" dirty="0">
              <a:cs typeface="Calibri"/>
            </a:endParaRPr>
          </a:p>
        </p:txBody>
      </p:sp>
      <p:sp>
        <p:nvSpPr>
          <p:cNvPr id="12" name="TextBox 11">
            <a:extLst>
              <a:ext uri="{FF2B5EF4-FFF2-40B4-BE49-F238E27FC236}">
                <a16:creationId xmlns:a16="http://schemas.microsoft.com/office/drawing/2014/main" id="{4164F1E7-D3F1-42AE-858B-958EB0FAE0EC}"/>
              </a:ext>
            </a:extLst>
          </p:cNvPr>
          <p:cNvSpPr txBox="1"/>
          <p:nvPr/>
        </p:nvSpPr>
        <p:spPr>
          <a:xfrm>
            <a:off x="1659086" y="3042918"/>
            <a:ext cx="8695426" cy="1830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Digitalization (business growth-grow) </a:t>
            </a:r>
            <a:endParaRPr lang="en-US" sz="1600" b="1" dirty="0">
              <a:cs typeface="Calibri"/>
            </a:endParaRPr>
          </a:p>
          <a:p>
            <a:r>
              <a:rPr lang="en-US" sz="1600" dirty="0"/>
              <a:t>The use of digital technologies and digitally-enabled approaches to enable or improve business models and processes.  </a:t>
            </a:r>
            <a:endParaRPr lang="en-US" sz="1600" dirty="0">
              <a:cs typeface="Calibri"/>
            </a:endParaRPr>
          </a:p>
          <a:p>
            <a:r>
              <a:rPr lang="en-US" sz="1600" dirty="0"/>
              <a:t>The use of remote tablets to capture inspection data in real-time and the use of streaming video to provide live infield data are key examples of digitalization.  The addition of sensors to monitor the health of an asset is a component of enabling a digital twin concept, which is enabled with historical, real-time and forecast data.  </a:t>
            </a:r>
            <a:endParaRPr lang="en-US" sz="1600" dirty="0">
              <a:cs typeface="Calibri"/>
            </a:endParaRPr>
          </a:p>
        </p:txBody>
      </p:sp>
      <p:sp>
        <p:nvSpPr>
          <p:cNvPr id="13" name="TextBox 12">
            <a:extLst>
              <a:ext uri="{FF2B5EF4-FFF2-40B4-BE49-F238E27FC236}">
                <a16:creationId xmlns:a16="http://schemas.microsoft.com/office/drawing/2014/main" id="{CC48D947-705A-418F-A273-D9E30C106259}"/>
              </a:ext>
            </a:extLst>
          </p:cNvPr>
          <p:cNvSpPr txBox="1"/>
          <p:nvPr/>
        </p:nvSpPr>
        <p:spPr>
          <a:xfrm rot="10800000" flipV="1">
            <a:off x="1647646" y="4993025"/>
            <a:ext cx="93567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Digital transformation (business transformation - transform) </a:t>
            </a:r>
            <a:endParaRPr lang="en-US" sz="1600" b="1" dirty="0">
              <a:cs typeface="Calibri"/>
            </a:endParaRPr>
          </a:p>
          <a:p>
            <a:r>
              <a:rPr lang="en-US" sz="1600" dirty="0"/>
              <a:t>The coordinated digitalization change efforts at scale, integrated through the operating model and all aspects of the business, including people, processes, technologies, and metrics (</a:t>
            </a:r>
            <a:r>
              <a:rPr lang="en-US" sz="1600" dirty="0" err="1"/>
              <a:t>kpi’s</a:t>
            </a:r>
            <a:r>
              <a:rPr lang="en-US" sz="1600" dirty="0"/>
              <a:t>).  </a:t>
            </a:r>
            <a:endParaRPr lang="en-US" sz="1600" dirty="0">
              <a:cs typeface="Calibri"/>
            </a:endParaRPr>
          </a:p>
          <a:p>
            <a:r>
              <a:rPr lang="en-US" sz="1600" dirty="0"/>
              <a:t>The goal is to bring meaningful outcomes to the organization. The integration of BIM lifecycle management and digital twins for all assets is one way of doing business process transformation using digital tools.</a:t>
            </a:r>
            <a:endParaRPr lang="en-US" sz="1600" dirty="0">
              <a:cs typeface="Calibri"/>
            </a:endParaRPr>
          </a:p>
        </p:txBody>
      </p:sp>
      <p:sp>
        <p:nvSpPr>
          <p:cNvPr id="6" name="object 39">
            <a:extLst>
              <a:ext uri="{FF2B5EF4-FFF2-40B4-BE49-F238E27FC236}">
                <a16:creationId xmlns:a16="http://schemas.microsoft.com/office/drawing/2014/main" id="{FDB9CAFE-67EA-B140-935F-49ABDBC08696}"/>
              </a:ext>
            </a:extLst>
          </p:cNvPr>
          <p:cNvSpPr/>
          <p:nvPr/>
        </p:nvSpPr>
        <p:spPr>
          <a:xfrm>
            <a:off x="489122" y="5161299"/>
            <a:ext cx="986792" cy="986892"/>
          </a:xfrm>
          <a:prstGeom prst="rect">
            <a:avLst/>
          </a:prstGeom>
          <a:blipFill>
            <a:blip r:embed="rId2" cstate="print"/>
            <a:stretch>
              <a:fillRect/>
            </a:stretch>
          </a:blipFill>
        </p:spPr>
        <p:txBody>
          <a:bodyPr wrap="square" lIns="0" tIns="0" rIns="0" bIns="0" rtlCol="0"/>
          <a:lstStyle/>
          <a:p>
            <a:endParaRPr/>
          </a:p>
        </p:txBody>
      </p:sp>
      <p:sp>
        <p:nvSpPr>
          <p:cNvPr id="8" name="object 40">
            <a:extLst>
              <a:ext uri="{FF2B5EF4-FFF2-40B4-BE49-F238E27FC236}">
                <a16:creationId xmlns:a16="http://schemas.microsoft.com/office/drawing/2014/main" id="{09A59530-FA35-524A-B956-4F32F2EACF29}"/>
              </a:ext>
            </a:extLst>
          </p:cNvPr>
          <p:cNvSpPr/>
          <p:nvPr/>
        </p:nvSpPr>
        <p:spPr>
          <a:xfrm>
            <a:off x="379213" y="955097"/>
            <a:ext cx="1082964" cy="1082964"/>
          </a:xfrm>
          <a:prstGeom prst="rect">
            <a:avLst/>
          </a:prstGeom>
          <a:blipFill>
            <a:blip r:embed="rId3" cstate="print"/>
            <a:stretch>
              <a:fillRect/>
            </a:stretch>
          </a:blipFill>
        </p:spPr>
        <p:txBody>
          <a:bodyPr wrap="square" lIns="0" tIns="0" rIns="0" bIns="0" rtlCol="0"/>
          <a:lstStyle/>
          <a:p>
            <a:endParaRPr/>
          </a:p>
        </p:txBody>
      </p:sp>
      <p:sp>
        <p:nvSpPr>
          <p:cNvPr id="9" name="object 41">
            <a:extLst>
              <a:ext uri="{FF2B5EF4-FFF2-40B4-BE49-F238E27FC236}">
                <a16:creationId xmlns:a16="http://schemas.microsoft.com/office/drawing/2014/main" id="{D19A59C1-900B-CB45-8B8A-16C233772F87}"/>
              </a:ext>
            </a:extLst>
          </p:cNvPr>
          <p:cNvSpPr/>
          <p:nvPr/>
        </p:nvSpPr>
        <p:spPr>
          <a:xfrm>
            <a:off x="441036" y="3055229"/>
            <a:ext cx="1128524" cy="90281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792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296175" y="496915"/>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Integrations for Operations</a:t>
            </a:r>
            <a:endParaRPr lang="en-US" dirty="0"/>
          </a:p>
        </p:txBody>
      </p:sp>
      <p:sp>
        <p:nvSpPr>
          <p:cNvPr id="10" name="TextBox 9">
            <a:extLst>
              <a:ext uri="{FF2B5EF4-FFF2-40B4-BE49-F238E27FC236}">
                <a16:creationId xmlns:a16="http://schemas.microsoft.com/office/drawing/2014/main" id="{20B73830-3F50-4DB0-BFDD-4B812A410F93}"/>
              </a:ext>
            </a:extLst>
          </p:cNvPr>
          <p:cNvSpPr txBox="1"/>
          <p:nvPr/>
        </p:nvSpPr>
        <p:spPr>
          <a:xfrm>
            <a:off x="296175" y="1719532"/>
            <a:ext cx="7113916"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Organizations are beginning to productize the use of digital twins to help improve efficiencies through the use of augmented reality solutions.  </a:t>
            </a:r>
            <a:endParaRPr lang="en-US" sz="1400" dirty="0">
              <a:cs typeface="Calibri"/>
            </a:endParaRPr>
          </a:p>
          <a:p>
            <a:endParaRPr lang="en-US" dirty="0">
              <a:ea typeface="+mn-lt"/>
              <a:cs typeface="+mn-lt"/>
            </a:endParaRPr>
          </a:p>
          <a:p>
            <a:r>
              <a:rPr lang="en-US" dirty="0">
                <a:ea typeface="+mn-lt"/>
                <a:cs typeface="+mn-lt"/>
              </a:rPr>
              <a:t>The core product use is an interactive representation of a geographic area and all its installations. Users can go anywhere and see everything as they would in real life with the added benefit of a complete overview, fit for purpose viewing and one-click access to related documentation. </a:t>
            </a:r>
            <a:endParaRPr lang="en-US" sz="1400" dirty="0">
              <a:cs typeface="Calibri"/>
            </a:endParaRPr>
          </a:p>
          <a:p>
            <a:endParaRPr lang="en-US" dirty="0">
              <a:ea typeface="+mn-lt"/>
              <a:cs typeface="+mn-lt"/>
            </a:endParaRPr>
          </a:p>
          <a:p>
            <a:r>
              <a:rPr lang="en-US" dirty="0">
                <a:ea typeface="+mn-lt"/>
                <a:cs typeface="+mn-lt"/>
              </a:rPr>
              <a:t>The intent is to use this “digital twin” aspect to assist the operations team to perform risk-based assessments, spare parts analysis, and virtual warehousing</a:t>
            </a:r>
            <a:endParaRPr lang="en-US" sz="2000" dirty="0">
              <a:cs typeface="Calibri"/>
            </a:endParaRPr>
          </a:p>
          <a:p>
            <a:endParaRPr lang="en-US" sz="2400" dirty="0">
              <a:cs typeface="Calibri"/>
            </a:endParaRPr>
          </a:p>
        </p:txBody>
      </p:sp>
      <p:pic>
        <p:nvPicPr>
          <p:cNvPr id="3" name="Picture 3" descr="A picture containing photo, cake, different, small&#10;&#10;Description generated with very high confidence">
            <a:extLst>
              <a:ext uri="{FF2B5EF4-FFF2-40B4-BE49-F238E27FC236}">
                <a16:creationId xmlns:a16="http://schemas.microsoft.com/office/drawing/2014/main" id="{87F65795-B102-40B5-9F01-91EBC6541DA0}"/>
              </a:ext>
            </a:extLst>
          </p:cNvPr>
          <p:cNvPicPr>
            <a:picLocks noChangeAspect="1"/>
          </p:cNvPicPr>
          <p:nvPr/>
        </p:nvPicPr>
        <p:blipFill>
          <a:blip r:embed="rId2"/>
          <a:stretch>
            <a:fillRect/>
          </a:stretch>
        </p:blipFill>
        <p:spPr>
          <a:xfrm>
            <a:off x="7400467" y="1805721"/>
            <a:ext cx="4171056" cy="3640922"/>
          </a:xfrm>
          <a:prstGeom prst="rect">
            <a:avLst/>
          </a:prstGeom>
        </p:spPr>
      </p:pic>
    </p:spTree>
    <p:extLst>
      <p:ext uri="{BB962C8B-B14F-4D97-AF65-F5344CB8AC3E}">
        <p14:creationId xmlns:p14="http://schemas.microsoft.com/office/powerpoint/2010/main" val="186490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close up of a tower&#10;&#10;Description generated with high confidence">
            <a:extLst>
              <a:ext uri="{FF2B5EF4-FFF2-40B4-BE49-F238E27FC236}">
                <a16:creationId xmlns:a16="http://schemas.microsoft.com/office/drawing/2014/main" id="{623CCED7-2AB7-4B70-9114-4DFAC7C2EBA2}"/>
              </a:ext>
            </a:extLst>
          </p:cNvPr>
          <p:cNvPicPr>
            <a:picLocks noChangeAspect="1"/>
          </p:cNvPicPr>
          <p:nvPr/>
        </p:nvPicPr>
        <p:blipFill>
          <a:blip r:embed="rId2"/>
          <a:stretch>
            <a:fillRect/>
          </a:stretch>
        </p:blipFill>
        <p:spPr>
          <a:xfrm>
            <a:off x="-11182" y="418"/>
            <a:ext cx="12200626" cy="3158241"/>
          </a:xfrm>
          <a:prstGeom prst="rect">
            <a:avLst/>
          </a:prstGeom>
        </p:spPr>
      </p:pic>
      <p:sp>
        <p:nvSpPr>
          <p:cNvPr id="7" name="Title 1">
            <a:extLst>
              <a:ext uri="{FF2B5EF4-FFF2-40B4-BE49-F238E27FC236}">
                <a16:creationId xmlns:a16="http://schemas.microsoft.com/office/drawing/2014/main" id="{973C8E9A-7F71-4226-BD0E-DBF38175F426}"/>
              </a:ext>
            </a:extLst>
          </p:cNvPr>
          <p:cNvSpPr txBox="1">
            <a:spLocks/>
          </p:cNvSpPr>
          <p:nvPr/>
        </p:nvSpPr>
        <p:spPr>
          <a:xfrm>
            <a:off x="1483956" y="3136791"/>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Adoption</a:t>
            </a:r>
            <a:endParaRPr lang="en-US" dirty="0"/>
          </a:p>
        </p:txBody>
      </p:sp>
      <p:sp>
        <p:nvSpPr>
          <p:cNvPr id="3" name="Rectangle 2">
            <a:extLst>
              <a:ext uri="{FF2B5EF4-FFF2-40B4-BE49-F238E27FC236}">
                <a16:creationId xmlns:a16="http://schemas.microsoft.com/office/drawing/2014/main" id="{06C08D13-A551-794D-BAD9-33C4C516F002}"/>
              </a:ext>
            </a:extLst>
          </p:cNvPr>
          <p:cNvSpPr/>
          <p:nvPr/>
        </p:nvSpPr>
        <p:spPr>
          <a:xfrm>
            <a:off x="421044" y="3998798"/>
            <a:ext cx="12200626" cy="1446550"/>
          </a:xfrm>
          <a:prstGeom prst="rect">
            <a:avLst/>
          </a:prstGeom>
        </p:spPr>
        <p:txBody>
          <a:bodyPr wrap="square">
            <a:spAutoFit/>
          </a:bodyPr>
          <a:lstStyle/>
          <a:p>
            <a:r>
              <a:rPr lang="en-US" sz="3200" dirty="0"/>
              <a:t>A BIM implementation must be supported fully by the business</a:t>
            </a:r>
          </a:p>
          <a:p>
            <a:endParaRPr lang="en-US" sz="2800" dirty="0"/>
          </a:p>
          <a:p>
            <a:r>
              <a:rPr lang="en-US" sz="2800" dirty="0"/>
              <a:t>It shouldn’t be just an R&amp;D, IT or pilot project</a:t>
            </a:r>
          </a:p>
        </p:txBody>
      </p:sp>
    </p:spTree>
    <p:extLst>
      <p:ext uri="{BB962C8B-B14F-4D97-AF65-F5344CB8AC3E}">
        <p14:creationId xmlns:p14="http://schemas.microsoft.com/office/powerpoint/2010/main" val="3356390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close up of a tower&#10;&#10;Description generated with high confidence">
            <a:extLst>
              <a:ext uri="{FF2B5EF4-FFF2-40B4-BE49-F238E27FC236}">
                <a16:creationId xmlns:a16="http://schemas.microsoft.com/office/drawing/2014/main" id="{623CCED7-2AB7-4B70-9114-4DFAC7C2EBA2}"/>
              </a:ext>
            </a:extLst>
          </p:cNvPr>
          <p:cNvPicPr>
            <a:picLocks noChangeAspect="1"/>
          </p:cNvPicPr>
          <p:nvPr/>
        </p:nvPicPr>
        <p:blipFill>
          <a:blip r:embed="rId2"/>
          <a:stretch>
            <a:fillRect/>
          </a:stretch>
        </p:blipFill>
        <p:spPr>
          <a:xfrm>
            <a:off x="-11182" y="418"/>
            <a:ext cx="12200626" cy="3158241"/>
          </a:xfrm>
          <a:prstGeom prst="rect">
            <a:avLst/>
          </a:prstGeom>
        </p:spPr>
      </p:pic>
      <p:sp>
        <p:nvSpPr>
          <p:cNvPr id="7" name="Title 1">
            <a:extLst>
              <a:ext uri="{FF2B5EF4-FFF2-40B4-BE49-F238E27FC236}">
                <a16:creationId xmlns:a16="http://schemas.microsoft.com/office/drawing/2014/main" id="{973C8E9A-7F71-4226-BD0E-DBF38175F426}"/>
              </a:ext>
            </a:extLst>
          </p:cNvPr>
          <p:cNvSpPr txBox="1">
            <a:spLocks/>
          </p:cNvSpPr>
          <p:nvPr/>
        </p:nvSpPr>
        <p:spPr>
          <a:xfrm>
            <a:off x="0" y="3142318"/>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Data Flow</a:t>
            </a:r>
            <a:endParaRPr lang="en-US" dirty="0"/>
          </a:p>
        </p:txBody>
      </p:sp>
      <p:sp>
        <p:nvSpPr>
          <p:cNvPr id="3" name="Rectangle 2">
            <a:extLst>
              <a:ext uri="{FF2B5EF4-FFF2-40B4-BE49-F238E27FC236}">
                <a16:creationId xmlns:a16="http://schemas.microsoft.com/office/drawing/2014/main" id="{06C08D13-A551-794D-BAD9-33C4C516F002}"/>
              </a:ext>
            </a:extLst>
          </p:cNvPr>
          <p:cNvSpPr/>
          <p:nvPr/>
        </p:nvSpPr>
        <p:spPr>
          <a:xfrm>
            <a:off x="0" y="3777993"/>
            <a:ext cx="12200626" cy="3046988"/>
          </a:xfrm>
          <a:prstGeom prst="rect">
            <a:avLst/>
          </a:prstGeom>
        </p:spPr>
        <p:txBody>
          <a:bodyPr wrap="square">
            <a:spAutoFit/>
          </a:bodyPr>
          <a:lstStyle/>
          <a:p>
            <a:r>
              <a:rPr lang="en-US" sz="3200" dirty="0"/>
              <a:t>“A basic premise of BIM is collaboration by different stakeholders at different phases of the life cycle of a facility to insert, extract, update or modify information in the BIM process to support and reflect the roles of that stakeholder. The BIM is a shared digital representation founded on open standards for interoperability.” </a:t>
            </a:r>
          </a:p>
          <a:p>
            <a:r>
              <a:rPr lang="en-US" sz="3200" dirty="0"/>
              <a:t>United States National BIM Standard V1, P1 Jan 2008</a:t>
            </a:r>
            <a:endParaRPr lang="en-US" sz="2800" dirty="0"/>
          </a:p>
        </p:txBody>
      </p:sp>
    </p:spTree>
    <p:extLst>
      <p:ext uri="{BB962C8B-B14F-4D97-AF65-F5344CB8AC3E}">
        <p14:creationId xmlns:p14="http://schemas.microsoft.com/office/powerpoint/2010/main" val="2904774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3C8E9A-7F71-4226-BD0E-DBF38175F426}"/>
              </a:ext>
            </a:extLst>
          </p:cNvPr>
          <p:cNvSpPr txBox="1">
            <a:spLocks/>
          </p:cNvSpPr>
          <p:nvPr/>
        </p:nvSpPr>
        <p:spPr>
          <a:xfrm>
            <a:off x="1524000" y="501474"/>
            <a:ext cx="9144000" cy="843808"/>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BIM DATA VALUE CHAIN</a:t>
            </a:r>
            <a:endParaRPr lang="en-US" dirty="0"/>
          </a:p>
        </p:txBody>
      </p:sp>
      <p:pic>
        <p:nvPicPr>
          <p:cNvPr id="5" name="Picture 5" descr="A screenshot of a cell phone&#10;&#10;Description generated with very high confidence">
            <a:extLst>
              <a:ext uri="{FF2B5EF4-FFF2-40B4-BE49-F238E27FC236}">
                <a16:creationId xmlns:a16="http://schemas.microsoft.com/office/drawing/2014/main" id="{141FD292-E06C-4D5F-BF27-74519DA857F9}"/>
              </a:ext>
            </a:extLst>
          </p:cNvPr>
          <p:cNvPicPr>
            <a:picLocks noChangeAspect="1"/>
          </p:cNvPicPr>
          <p:nvPr/>
        </p:nvPicPr>
        <p:blipFill>
          <a:blip r:embed="rId2"/>
          <a:stretch>
            <a:fillRect/>
          </a:stretch>
        </p:blipFill>
        <p:spPr>
          <a:xfrm>
            <a:off x="463392" y="1078722"/>
            <a:ext cx="10547227" cy="5013965"/>
          </a:xfrm>
          <a:prstGeom prst="rect">
            <a:avLst/>
          </a:prstGeom>
        </p:spPr>
      </p:pic>
    </p:spTree>
    <p:extLst>
      <p:ext uri="{BB962C8B-B14F-4D97-AF65-F5344CB8AC3E}">
        <p14:creationId xmlns:p14="http://schemas.microsoft.com/office/powerpoint/2010/main" val="35917303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TotalTime>
  <Words>1142</Words>
  <Application>Microsoft Macintosh PowerPoint</Application>
  <PresentationFormat>Widescreen</PresentationFormat>
  <Paragraphs>87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APSG</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APSG</dc:title>
  <dc:creator/>
  <cp:lastModifiedBy>Mark Stevens</cp:lastModifiedBy>
  <cp:revision>214</cp:revision>
  <dcterms:created xsi:type="dcterms:W3CDTF">2020-05-05T15:53:55Z</dcterms:created>
  <dcterms:modified xsi:type="dcterms:W3CDTF">2020-05-07T15:09:38Z</dcterms:modified>
</cp:coreProperties>
</file>