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FVyM/rI8HVpgisKnt9lsfKdHV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air@apsg.inf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apsg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r="12986"/>
          <a:stretch/>
        </p:blipFill>
        <p:spPr>
          <a:xfrm>
            <a:off x="2778369" y="0"/>
            <a:ext cx="94136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168017" y="0"/>
            <a:ext cx="2708524" cy="6858000"/>
          </a:xfrm>
          <a:prstGeom prst="parallelogram">
            <a:avLst>
              <a:gd name="adj" fmla="val 25000"/>
            </a:avLst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3130062"/>
            <a:ext cx="7995139" cy="2286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93785" y="3305313"/>
            <a:ext cx="7784124" cy="200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APSG 43: </a:t>
            </a:r>
            <a:r>
              <a:rPr lang="en-US" sz="4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IMPACT OF AUTOMATION ON THE GEODETIC WORKFLOW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9210211" y="5699284"/>
            <a:ext cx="2981789" cy="822961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9499531" y="5833765"/>
            <a:ext cx="24031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 Echols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APSG Chair</a:t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-1" y="329456"/>
            <a:ext cx="4827493" cy="13586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30589" y="35466"/>
            <a:ext cx="4566311" cy="200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1266538"/>
            <a:ext cx="5173884" cy="446515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29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4800"/>
              <a:buFont typeface="Open Sans"/>
              <a:buNone/>
            </a:pPr>
            <a:r>
              <a:rPr lang="en-US" sz="4800" b="1">
                <a:solidFill>
                  <a:srgbClr val="303030"/>
                </a:solidFill>
                <a:latin typeface="Open Sans"/>
                <a:ea typeface="Open Sans"/>
                <a:cs typeface="Open Sans"/>
                <a:sym typeface="Open Sans"/>
              </a:rPr>
              <a:t>CLOSING REMARKS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Send feedback to: </a:t>
            </a:r>
            <a:r>
              <a:rPr lang="en-US" u="sng" dirty="0">
                <a:solidFill>
                  <a:srgbClr val="303030"/>
                </a:solidFill>
                <a:hlinkClick r:id="rId3"/>
              </a:rPr>
              <a:t>chair@apsg.info</a:t>
            </a:r>
            <a:endParaRPr dirty="0">
              <a:solidFill>
                <a:srgbClr val="303030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303030"/>
              </a:solidFill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Today’s presentations will be available at </a:t>
            </a:r>
            <a:r>
              <a:rPr lang="en-US" u="sng" dirty="0">
                <a:solidFill>
                  <a:srgbClr val="303030"/>
                </a:solidFill>
                <a:hlinkClick r:id="rId4"/>
              </a:rPr>
              <a:t>www.apsg.info</a:t>
            </a:r>
            <a:r>
              <a:rPr lang="en-US" dirty="0">
                <a:solidFill>
                  <a:srgbClr val="303030"/>
                </a:solidFill>
              </a:rPr>
              <a:t> </a:t>
            </a:r>
            <a:endParaRPr dirty="0">
              <a:solidFill>
                <a:srgbClr val="303030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303030"/>
              </a:solidFill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APSG’s social, next on the calendar</a:t>
            </a:r>
            <a:endParaRPr dirty="0">
              <a:solidFill>
                <a:srgbClr val="303030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303030"/>
              </a:solidFill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b="1" dirty="0">
                <a:solidFill>
                  <a:srgbClr val="303030"/>
                </a:solidFill>
              </a:rPr>
              <a:t>APSG 44 Fall Meeting – </a:t>
            </a:r>
            <a:r>
              <a:rPr lang="en-US" dirty="0">
                <a:solidFill>
                  <a:srgbClr val="303030"/>
                </a:solidFill>
              </a:rPr>
              <a:t>Date TBD</a:t>
            </a:r>
            <a:endParaRPr b="1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Macintosh PowerPoint</Application>
  <PresentationFormat>Widescreen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Office Theme</vt:lpstr>
      <vt:lpstr>APSG 43: THE IMPACT OF AUTOMATION ON THE GEODETIC WORKFLOW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APSG 43: THE IMPACT OF AUTOMATION ON THE GEODETIC WORKFLOW</dc:title>
  <dc:creator>Jennifer Still</dc:creator>
  <cp:lastModifiedBy>Jennifer Still</cp:lastModifiedBy>
  <cp:revision>1</cp:revision>
  <dcterms:created xsi:type="dcterms:W3CDTF">2018-04-16T14:30:28Z</dcterms:created>
  <dcterms:modified xsi:type="dcterms:W3CDTF">2020-05-07T17:50:09Z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-50544644</vt:i4>
  </property>
  <property fmtid="{D5CDD505-2E9C-101B-9397-08002B2CF9AE}" pid="3" name="_NewReviewCycle">
    <vt:lpwstr/>
  </property>
  <property fmtid="{D5CDD505-2E9C-101B-9397-08002B2CF9AE}" pid="4" name="_EmailSubject">
    <vt:lpwstr>APSG - offer to create templates</vt:lpwstr>
  </property>
  <property fmtid="{D5CDD505-2E9C-101B-9397-08002B2CF9AE}" pid="5" name="_AuthorEmail">
    <vt:lpwstr>kelly.r.fournier@exxonmobil.com</vt:lpwstr>
  </property>
  <property fmtid="{D5CDD505-2E9C-101B-9397-08002B2CF9AE}" pid="6" name="_AuthorEmailDisplayName">
    <vt:lpwstr>Fournier, Kelly R</vt:lpwstr>
  </property>
</Properties>
</file>