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88" r:id="rId4"/>
    <p:sldId id="258" r:id="rId5"/>
    <p:sldId id="286" r:id="rId6"/>
    <p:sldId id="260" r:id="rId7"/>
    <p:sldId id="290" r:id="rId8"/>
    <p:sldId id="284" r:id="rId9"/>
    <p:sldId id="262" r:id="rId10"/>
    <p:sldId id="285" r:id="rId11"/>
    <p:sldId id="259" r:id="rId12"/>
    <p:sldId id="271" r:id="rId13"/>
    <p:sldId id="265" r:id="rId14"/>
    <p:sldId id="291" r:id="rId15"/>
  </p:sldIdLst>
  <p:sldSz cx="9144000" cy="5143500" type="screen16x9"/>
  <p:notesSz cx="6858000" cy="9144000"/>
  <p:embeddedFontLst>
    <p:embeddedFont>
      <p:font typeface="Average" panose="020B0604020202020204" charset="0"/>
      <p:regular r:id="rId17"/>
    </p:embeddedFont>
    <p:embeddedFont>
      <p:font typeface="Oswald" panose="02000503000000000000" pitchFamily="2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013F7A"/>
    <a:srgbClr val="000058"/>
    <a:srgbClr val="000099"/>
    <a:srgbClr val="0014D0"/>
    <a:srgbClr val="0558BD"/>
    <a:srgbClr val="053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484" autoAdjust="0"/>
  </p:normalViewPr>
  <p:slideViewPr>
    <p:cSldViewPr snapToGrid="0">
      <p:cViewPr>
        <p:scale>
          <a:sx n="125" d="100"/>
          <a:sy n="125" d="100"/>
        </p:scale>
        <p:origin x="1176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image" Target="../media/image6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FC599-4E7F-4289-A40D-239EC8FB6560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FCAA-75C1-42B1-AED5-E3D99AA0A2EE}">
      <dgm:prSet phldrT="[Text]"/>
      <dgm:spPr>
        <a:blipFill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E6CCEA2A-A68C-4C56-8DBA-3A8AC78205E1}" type="parTrans" cxnId="{5FF20803-93B7-4317-A03A-F4A2B52FCF89}">
      <dgm:prSet/>
      <dgm:spPr/>
      <dgm:t>
        <a:bodyPr/>
        <a:lstStyle/>
        <a:p>
          <a:endParaRPr lang="en-US"/>
        </a:p>
      </dgm:t>
    </dgm:pt>
    <dgm:pt modelId="{9FFDF29F-4262-4461-8D35-FA9DA37C0C18}" type="sibTrans" cxnId="{5FF20803-93B7-4317-A03A-F4A2B52FCF89}">
      <dgm:prSet/>
      <dgm:spPr>
        <a:solidFill>
          <a:srgbClr val="FFD966"/>
        </a:solidFill>
      </dgm:spPr>
      <dgm:t>
        <a:bodyPr/>
        <a:lstStyle/>
        <a:p>
          <a:endParaRPr lang="en-US"/>
        </a:p>
      </dgm:t>
    </dgm:pt>
    <dgm:pt modelId="{E767FE35-3FBC-44B6-9509-5C1E18C28292}">
      <dgm:prSet phldrT="[Text]"/>
      <dgm:spPr>
        <a:blipFill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D2709CAA-3387-4CCF-8106-0D35509857AF}" type="parTrans" cxnId="{2EFCF187-C670-4F47-9A54-00D9F15BB43C}">
      <dgm:prSet/>
      <dgm:spPr/>
      <dgm:t>
        <a:bodyPr/>
        <a:lstStyle/>
        <a:p>
          <a:endParaRPr lang="en-US"/>
        </a:p>
      </dgm:t>
    </dgm:pt>
    <dgm:pt modelId="{0C34C004-13A9-4D31-A9C4-2DAF83C4C924}" type="sibTrans" cxnId="{2EFCF187-C670-4F47-9A54-00D9F15BB43C}">
      <dgm:prSet/>
      <dgm:spPr>
        <a:solidFill>
          <a:srgbClr val="FFD966"/>
        </a:solidFill>
      </dgm:spPr>
      <dgm:t>
        <a:bodyPr/>
        <a:lstStyle/>
        <a:p>
          <a:endParaRPr lang="en-US"/>
        </a:p>
      </dgm:t>
    </dgm:pt>
    <dgm:pt modelId="{E4F372DB-39A5-46E2-9C7F-07FEA84334B2}">
      <dgm:prSet phldrT="[Text]"/>
      <dgm:spPr>
        <a:blipFill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8F73624D-97A3-40E1-BE59-1D8886206B72}" type="parTrans" cxnId="{212BE2F9-1CF8-4D91-AD1E-EE29BC90B3A4}">
      <dgm:prSet/>
      <dgm:spPr/>
      <dgm:t>
        <a:bodyPr/>
        <a:lstStyle/>
        <a:p>
          <a:endParaRPr lang="en-US"/>
        </a:p>
      </dgm:t>
    </dgm:pt>
    <dgm:pt modelId="{AE61C2A7-9463-4D7A-B65E-39473C461249}" type="sibTrans" cxnId="{212BE2F9-1CF8-4D91-AD1E-EE29BC90B3A4}">
      <dgm:prSet/>
      <dgm:spPr>
        <a:solidFill>
          <a:srgbClr val="FFD966"/>
        </a:solidFill>
      </dgm:spPr>
      <dgm:t>
        <a:bodyPr/>
        <a:lstStyle/>
        <a:p>
          <a:endParaRPr lang="en-US"/>
        </a:p>
      </dgm:t>
    </dgm:pt>
    <dgm:pt modelId="{693311ED-7B2D-4E22-831A-7A078A96DF43}">
      <dgm:prSet phldrT="[Text]"/>
      <dgm:spPr>
        <a:blipFill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D0E0B724-59D2-4F08-8A0F-4C3796CE031E}" type="parTrans" cxnId="{26E15A34-3B30-4BBA-BF44-6B2CBCD7A93F}">
      <dgm:prSet/>
      <dgm:spPr/>
      <dgm:t>
        <a:bodyPr/>
        <a:lstStyle/>
        <a:p>
          <a:endParaRPr lang="en-US"/>
        </a:p>
      </dgm:t>
    </dgm:pt>
    <dgm:pt modelId="{EC5CC958-6F96-418F-9F06-7AE49540AE33}" type="sibTrans" cxnId="{26E15A34-3B30-4BBA-BF44-6B2CBCD7A93F}">
      <dgm:prSet/>
      <dgm:spPr>
        <a:solidFill>
          <a:srgbClr val="FFD966"/>
        </a:solidFill>
      </dgm:spPr>
      <dgm:t>
        <a:bodyPr/>
        <a:lstStyle/>
        <a:p>
          <a:endParaRPr lang="en-US"/>
        </a:p>
      </dgm:t>
    </dgm:pt>
    <dgm:pt modelId="{7632E7DF-645D-4342-BF61-CBB9BC9E8380}">
      <dgm:prSet phldrT="[Text]"/>
      <dgm:spPr>
        <a:blipFill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11D420C3-6EFC-4736-AD2A-BC9013AF57C0}" type="parTrans" cxnId="{3085622E-8AB1-4985-A7F0-91C45CEEA475}">
      <dgm:prSet/>
      <dgm:spPr/>
      <dgm:t>
        <a:bodyPr/>
        <a:lstStyle/>
        <a:p>
          <a:endParaRPr lang="en-US"/>
        </a:p>
      </dgm:t>
    </dgm:pt>
    <dgm:pt modelId="{896FF8B3-D5E7-4079-A4D2-D3BED85EB1EC}" type="sibTrans" cxnId="{3085622E-8AB1-4985-A7F0-91C45CEEA475}">
      <dgm:prSet/>
      <dgm:spPr/>
      <dgm:t>
        <a:bodyPr/>
        <a:lstStyle/>
        <a:p>
          <a:endParaRPr lang="en-US"/>
        </a:p>
      </dgm:t>
    </dgm:pt>
    <dgm:pt modelId="{DD361F44-01AD-439C-A84F-2B25AD6C7EDB}">
      <dgm:prSet phldrT="[Text]"/>
      <dgm:spPr/>
      <dgm:t>
        <a:bodyPr/>
        <a:lstStyle/>
        <a:p>
          <a:endParaRPr lang="en-US" dirty="0"/>
        </a:p>
      </dgm:t>
    </dgm:pt>
    <dgm:pt modelId="{E0AB260C-9F17-4721-877B-605F3EDF75F6}" type="parTrans" cxnId="{1802620A-F3B4-45A4-9795-DE0921D57581}">
      <dgm:prSet/>
      <dgm:spPr/>
      <dgm:t>
        <a:bodyPr/>
        <a:lstStyle/>
        <a:p>
          <a:endParaRPr lang="en-US"/>
        </a:p>
      </dgm:t>
    </dgm:pt>
    <dgm:pt modelId="{1A968E11-D66E-4278-B005-CF17EB403275}" type="sibTrans" cxnId="{1802620A-F3B4-45A4-9795-DE0921D57581}">
      <dgm:prSet/>
      <dgm:spPr/>
      <dgm:t>
        <a:bodyPr/>
        <a:lstStyle/>
        <a:p>
          <a:endParaRPr lang="en-US"/>
        </a:p>
      </dgm:t>
    </dgm:pt>
    <dgm:pt modelId="{3102EE63-0949-4D9F-87EF-89FF7DFA75F0}">
      <dgm:prSet phldrT="[Text]"/>
      <dgm:spPr/>
      <dgm:t>
        <a:bodyPr/>
        <a:lstStyle/>
        <a:p>
          <a:endParaRPr lang="en-US" dirty="0"/>
        </a:p>
      </dgm:t>
    </dgm:pt>
    <dgm:pt modelId="{6A1E1931-A827-4AAB-84A7-DB5AA09D4902}" type="parTrans" cxnId="{F8CB8463-D20D-4289-A7E0-30D81DF5C76C}">
      <dgm:prSet/>
      <dgm:spPr/>
      <dgm:t>
        <a:bodyPr/>
        <a:lstStyle/>
        <a:p>
          <a:endParaRPr lang="en-US"/>
        </a:p>
      </dgm:t>
    </dgm:pt>
    <dgm:pt modelId="{4DF4883E-040D-43BC-82A2-2B003B88CB35}" type="sibTrans" cxnId="{F8CB8463-D20D-4289-A7E0-30D81DF5C76C}">
      <dgm:prSet/>
      <dgm:spPr/>
      <dgm:t>
        <a:bodyPr/>
        <a:lstStyle/>
        <a:p>
          <a:endParaRPr lang="en-US"/>
        </a:p>
      </dgm:t>
    </dgm:pt>
    <dgm:pt modelId="{CDFEB3CC-29C4-40C5-BD4C-47224BFC823B}">
      <dgm:prSet phldrT="[Text]"/>
      <dgm:spPr/>
      <dgm:t>
        <a:bodyPr/>
        <a:lstStyle/>
        <a:p>
          <a:endParaRPr lang="en-US" dirty="0"/>
        </a:p>
      </dgm:t>
    </dgm:pt>
    <dgm:pt modelId="{68EA8AA3-1287-4774-930B-4F8F3650F126}" type="parTrans" cxnId="{CE164321-5C76-40A7-92F0-BCB5E8911684}">
      <dgm:prSet/>
      <dgm:spPr/>
      <dgm:t>
        <a:bodyPr/>
        <a:lstStyle/>
        <a:p>
          <a:endParaRPr lang="en-US"/>
        </a:p>
      </dgm:t>
    </dgm:pt>
    <dgm:pt modelId="{5EAFC3B8-384E-4BBB-894A-CE2CE332441B}" type="sibTrans" cxnId="{CE164321-5C76-40A7-92F0-BCB5E8911684}">
      <dgm:prSet/>
      <dgm:spPr/>
      <dgm:t>
        <a:bodyPr/>
        <a:lstStyle/>
        <a:p>
          <a:endParaRPr lang="en-US"/>
        </a:p>
      </dgm:t>
    </dgm:pt>
    <dgm:pt modelId="{012C223E-4638-498E-8588-2345F1337492}">
      <dgm:prSet phldrT="[Text]"/>
      <dgm:spPr>
        <a:blipFill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r>
            <a:rPr lang="en-US" dirty="0"/>
            <a:t> </a:t>
          </a:r>
        </a:p>
      </dgm:t>
    </dgm:pt>
    <dgm:pt modelId="{10F47B07-EF54-4A7F-9B19-A833B2A7A4B1}" type="sibTrans" cxnId="{18049B43-0CD5-4B87-97F8-77D90B2CAE29}">
      <dgm:prSet/>
      <dgm:spPr>
        <a:solidFill>
          <a:srgbClr val="FFD966"/>
        </a:solidFill>
      </dgm:spPr>
      <dgm:t>
        <a:bodyPr/>
        <a:lstStyle/>
        <a:p>
          <a:endParaRPr lang="en-US"/>
        </a:p>
      </dgm:t>
    </dgm:pt>
    <dgm:pt modelId="{2D2560D6-ABA2-4A3F-861F-07369AE04D7A}" type="parTrans" cxnId="{18049B43-0CD5-4B87-97F8-77D90B2CAE29}">
      <dgm:prSet/>
      <dgm:spPr/>
      <dgm:t>
        <a:bodyPr/>
        <a:lstStyle/>
        <a:p>
          <a:endParaRPr lang="en-US"/>
        </a:p>
      </dgm:t>
    </dgm:pt>
    <dgm:pt modelId="{992136D3-C8C4-4958-BAC2-2F26CB308E9C}" type="pres">
      <dgm:prSet presAssocID="{4E3FC599-4E7F-4289-A40D-239EC8FB6560}" presName="diagram" presStyleCnt="0">
        <dgm:presLayoutVars>
          <dgm:dir/>
          <dgm:resizeHandles/>
        </dgm:presLayoutVars>
      </dgm:prSet>
      <dgm:spPr/>
    </dgm:pt>
    <dgm:pt modelId="{7339EBDB-769E-41F0-8624-76153725BF89}" type="pres">
      <dgm:prSet presAssocID="{6C65FCAA-75C1-42B1-AED5-E3D99AA0A2EE}" presName="firstNode" presStyleLbl="node1" presStyleIdx="0" presStyleCnt="6">
        <dgm:presLayoutVars>
          <dgm:bulletEnabled val="1"/>
        </dgm:presLayoutVars>
      </dgm:prSet>
      <dgm:spPr>
        <a:prstGeom prst="rect">
          <a:avLst/>
        </a:prstGeom>
      </dgm:spPr>
    </dgm:pt>
    <dgm:pt modelId="{CEC7F0D4-F73A-44D8-92C7-31AE41705D3C}" type="pres">
      <dgm:prSet presAssocID="{9FFDF29F-4262-4461-8D35-FA9DA37C0C18}" presName="sibTrans" presStyleLbl="sibTrans2D1" presStyleIdx="0" presStyleCnt="5"/>
      <dgm:spPr/>
    </dgm:pt>
    <dgm:pt modelId="{DADF46B9-4B51-4628-8628-2CB7F33AED80}" type="pres">
      <dgm:prSet presAssocID="{012C223E-4638-498E-8588-2345F1337492}" presName="middleNode" presStyleCnt="0"/>
      <dgm:spPr/>
    </dgm:pt>
    <dgm:pt modelId="{2F119D2A-DE54-45D3-A9FD-E9E4B65927B4}" type="pres">
      <dgm:prSet presAssocID="{012C223E-4638-498E-8588-2345F1337492}" presName="padding" presStyleLbl="node1" presStyleIdx="0" presStyleCnt="6"/>
      <dgm:spPr/>
    </dgm:pt>
    <dgm:pt modelId="{4B2291F0-4BC0-4CDA-97F4-D2B36CC24EED}" type="pres">
      <dgm:prSet presAssocID="{012C223E-4638-498E-8588-2345F1337492}" presName="shape" presStyleLbl="node1" presStyleIdx="1" presStyleCnt="6" custLinFactNeighborX="735" custLinFactNeighborY="-2939">
        <dgm:presLayoutVars>
          <dgm:bulletEnabled val="1"/>
        </dgm:presLayoutVars>
      </dgm:prSet>
      <dgm:spPr>
        <a:prstGeom prst="rect">
          <a:avLst/>
        </a:prstGeom>
      </dgm:spPr>
    </dgm:pt>
    <dgm:pt modelId="{C80ADA65-C5F9-43B0-8A9D-BA22BB58920E}" type="pres">
      <dgm:prSet presAssocID="{10F47B07-EF54-4A7F-9B19-A833B2A7A4B1}" presName="sibTrans" presStyleLbl="sibTrans2D1" presStyleIdx="1" presStyleCnt="5"/>
      <dgm:spPr/>
    </dgm:pt>
    <dgm:pt modelId="{87397816-6612-4562-84F3-DBB824852D13}" type="pres">
      <dgm:prSet presAssocID="{E767FE35-3FBC-44B6-9509-5C1E18C28292}" presName="middleNode" presStyleCnt="0"/>
      <dgm:spPr/>
    </dgm:pt>
    <dgm:pt modelId="{3B76423A-D5B7-405E-9ACD-D254FB08B716}" type="pres">
      <dgm:prSet presAssocID="{E767FE35-3FBC-44B6-9509-5C1E18C28292}" presName="padding" presStyleLbl="node1" presStyleIdx="1" presStyleCnt="6"/>
      <dgm:spPr/>
    </dgm:pt>
    <dgm:pt modelId="{10D71973-4331-41CD-BDFC-655F1D47305D}" type="pres">
      <dgm:prSet presAssocID="{E767FE35-3FBC-44B6-9509-5C1E18C28292}" presName="shape" presStyleLbl="node1" presStyleIdx="2" presStyleCnt="6">
        <dgm:presLayoutVars>
          <dgm:bulletEnabled val="1"/>
        </dgm:presLayoutVars>
      </dgm:prSet>
      <dgm:spPr>
        <a:prstGeom prst="rect">
          <a:avLst/>
        </a:prstGeom>
      </dgm:spPr>
    </dgm:pt>
    <dgm:pt modelId="{663BF4AE-F027-419A-BE9D-7A734DF1ECA9}" type="pres">
      <dgm:prSet presAssocID="{0C34C004-13A9-4D31-A9C4-2DAF83C4C924}" presName="sibTrans" presStyleLbl="sibTrans2D1" presStyleIdx="2" presStyleCnt="5"/>
      <dgm:spPr/>
    </dgm:pt>
    <dgm:pt modelId="{9B927578-FD03-44EE-8A95-B385A6F8582A}" type="pres">
      <dgm:prSet presAssocID="{E4F372DB-39A5-46E2-9C7F-07FEA84334B2}" presName="middleNode" presStyleCnt="0"/>
      <dgm:spPr/>
    </dgm:pt>
    <dgm:pt modelId="{3A4E3FEA-A617-4069-9086-914498DE5C27}" type="pres">
      <dgm:prSet presAssocID="{E4F372DB-39A5-46E2-9C7F-07FEA84334B2}" presName="padding" presStyleLbl="node1" presStyleIdx="2" presStyleCnt="6"/>
      <dgm:spPr/>
    </dgm:pt>
    <dgm:pt modelId="{21224C51-CC9C-4D21-B29F-0D6D0C66501C}" type="pres">
      <dgm:prSet presAssocID="{E4F372DB-39A5-46E2-9C7F-07FEA84334B2}" presName="shape" presStyleLbl="node1" presStyleIdx="3" presStyleCnt="6">
        <dgm:presLayoutVars>
          <dgm:bulletEnabled val="1"/>
        </dgm:presLayoutVars>
      </dgm:prSet>
      <dgm:spPr>
        <a:prstGeom prst="rect">
          <a:avLst/>
        </a:prstGeom>
      </dgm:spPr>
    </dgm:pt>
    <dgm:pt modelId="{9EB5629F-439C-4008-9527-BD14D11AAA8B}" type="pres">
      <dgm:prSet presAssocID="{AE61C2A7-9463-4D7A-B65E-39473C461249}" presName="sibTrans" presStyleLbl="sibTrans2D1" presStyleIdx="3" presStyleCnt="5"/>
      <dgm:spPr/>
    </dgm:pt>
    <dgm:pt modelId="{72273BE8-BD09-4E70-98D7-D19B95E31887}" type="pres">
      <dgm:prSet presAssocID="{693311ED-7B2D-4E22-831A-7A078A96DF43}" presName="middleNode" presStyleCnt="0"/>
      <dgm:spPr/>
    </dgm:pt>
    <dgm:pt modelId="{7B2B23D1-384C-4ED7-A960-65A60E4C7D21}" type="pres">
      <dgm:prSet presAssocID="{693311ED-7B2D-4E22-831A-7A078A96DF43}" presName="padding" presStyleLbl="node1" presStyleIdx="3" presStyleCnt="6"/>
      <dgm:spPr/>
    </dgm:pt>
    <dgm:pt modelId="{39D47C67-5ADD-4F1E-8CFB-5136584E3CE2}" type="pres">
      <dgm:prSet presAssocID="{693311ED-7B2D-4E22-831A-7A078A96DF43}" presName="shape" presStyleLbl="node1" presStyleIdx="4" presStyleCnt="6">
        <dgm:presLayoutVars>
          <dgm:bulletEnabled val="1"/>
        </dgm:presLayoutVars>
      </dgm:prSet>
      <dgm:spPr>
        <a:prstGeom prst="rect">
          <a:avLst/>
        </a:prstGeom>
      </dgm:spPr>
    </dgm:pt>
    <dgm:pt modelId="{15DE9347-18B4-402A-9A9C-24886C9BFFCC}" type="pres">
      <dgm:prSet presAssocID="{EC5CC958-6F96-418F-9F06-7AE49540AE33}" presName="sibTrans" presStyleLbl="sibTrans2D1" presStyleIdx="4" presStyleCnt="5"/>
      <dgm:spPr/>
    </dgm:pt>
    <dgm:pt modelId="{4D302324-BCB3-4104-972F-A828B919A9DA}" type="pres">
      <dgm:prSet presAssocID="{7632E7DF-645D-4342-BF61-CBB9BC9E8380}" presName="lastNode" presStyleLbl="node1" presStyleIdx="5" presStyleCnt="6" custLinFactNeighborX="349" custLinFactNeighborY="-6297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5FF20803-93B7-4317-A03A-F4A2B52FCF89}" srcId="{4E3FC599-4E7F-4289-A40D-239EC8FB6560}" destId="{6C65FCAA-75C1-42B1-AED5-E3D99AA0A2EE}" srcOrd="0" destOrd="0" parTransId="{E6CCEA2A-A68C-4C56-8DBA-3A8AC78205E1}" sibTransId="{9FFDF29F-4262-4461-8D35-FA9DA37C0C18}"/>
    <dgm:cxn modelId="{1802620A-F3B4-45A4-9795-DE0921D57581}" srcId="{7632E7DF-645D-4342-BF61-CBB9BC9E8380}" destId="{DD361F44-01AD-439C-A84F-2B25AD6C7EDB}" srcOrd="0" destOrd="0" parTransId="{E0AB260C-9F17-4721-877B-605F3EDF75F6}" sibTransId="{1A968E11-D66E-4278-B005-CF17EB403275}"/>
    <dgm:cxn modelId="{FDE1C10C-E04C-48D1-86C3-FE680FA59577}" type="presOf" srcId="{693311ED-7B2D-4E22-831A-7A078A96DF43}" destId="{39D47C67-5ADD-4F1E-8CFB-5136584E3CE2}" srcOrd="0" destOrd="0" presId="urn:microsoft.com/office/officeart/2005/8/layout/bProcess2"/>
    <dgm:cxn modelId="{2F5F9810-F718-41F7-A0A2-A6754D8B380B}" type="presOf" srcId="{E767FE35-3FBC-44B6-9509-5C1E18C28292}" destId="{10D71973-4331-41CD-BDFC-655F1D47305D}" srcOrd="0" destOrd="0" presId="urn:microsoft.com/office/officeart/2005/8/layout/bProcess2"/>
    <dgm:cxn modelId="{CE164321-5C76-40A7-92F0-BCB5E8911684}" srcId="{7632E7DF-645D-4342-BF61-CBB9BC9E8380}" destId="{CDFEB3CC-29C4-40C5-BD4C-47224BFC823B}" srcOrd="2" destOrd="0" parTransId="{68EA8AA3-1287-4774-930B-4F8F3650F126}" sibTransId="{5EAFC3B8-384E-4BBB-894A-CE2CE332441B}"/>
    <dgm:cxn modelId="{3085622E-8AB1-4985-A7F0-91C45CEEA475}" srcId="{4E3FC599-4E7F-4289-A40D-239EC8FB6560}" destId="{7632E7DF-645D-4342-BF61-CBB9BC9E8380}" srcOrd="5" destOrd="0" parTransId="{11D420C3-6EFC-4736-AD2A-BC9013AF57C0}" sibTransId="{896FF8B3-D5E7-4079-A4D2-D3BED85EB1EC}"/>
    <dgm:cxn modelId="{E514AF32-736D-4F90-9DA1-2B1A58BC0023}" type="presOf" srcId="{4E3FC599-4E7F-4289-A40D-239EC8FB6560}" destId="{992136D3-C8C4-4958-BAC2-2F26CB308E9C}" srcOrd="0" destOrd="0" presId="urn:microsoft.com/office/officeart/2005/8/layout/bProcess2"/>
    <dgm:cxn modelId="{26E15A34-3B30-4BBA-BF44-6B2CBCD7A93F}" srcId="{4E3FC599-4E7F-4289-A40D-239EC8FB6560}" destId="{693311ED-7B2D-4E22-831A-7A078A96DF43}" srcOrd="4" destOrd="0" parTransId="{D0E0B724-59D2-4F08-8A0F-4C3796CE031E}" sibTransId="{EC5CC958-6F96-418F-9F06-7AE49540AE33}"/>
    <dgm:cxn modelId="{7B5F903B-8BEF-47B6-808E-3C3BA7F49BC8}" type="presOf" srcId="{EC5CC958-6F96-418F-9F06-7AE49540AE33}" destId="{15DE9347-18B4-402A-9A9C-24886C9BFFCC}" srcOrd="0" destOrd="0" presId="urn:microsoft.com/office/officeart/2005/8/layout/bProcess2"/>
    <dgm:cxn modelId="{F8CB8463-D20D-4289-A7E0-30D81DF5C76C}" srcId="{7632E7DF-645D-4342-BF61-CBB9BC9E8380}" destId="{3102EE63-0949-4D9F-87EF-89FF7DFA75F0}" srcOrd="1" destOrd="0" parTransId="{6A1E1931-A827-4AAB-84A7-DB5AA09D4902}" sibTransId="{4DF4883E-040D-43BC-82A2-2B003B88CB35}"/>
    <dgm:cxn modelId="{18049B43-0CD5-4B87-97F8-77D90B2CAE29}" srcId="{4E3FC599-4E7F-4289-A40D-239EC8FB6560}" destId="{012C223E-4638-498E-8588-2345F1337492}" srcOrd="1" destOrd="0" parTransId="{2D2560D6-ABA2-4A3F-861F-07369AE04D7A}" sibTransId="{10F47B07-EF54-4A7F-9B19-A833B2A7A4B1}"/>
    <dgm:cxn modelId="{E4EFA37E-A9F4-42FB-9333-008C76D746A0}" type="presOf" srcId="{DD361F44-01AD-439C-A84F-2B25AD6C7EDB}" destId="{4D302324-BCB3-4104-972F-A828B919A9DA}" srcOrd="0" destOrd="1" presId="urn:microsoft.com/office/officeart/2005/8/layout/bProcess2"/>
    <dgm:cxn modelId="{FF97FF80-C326-4923-9D1D-EF735D17D0A0}" type="presOf" srcId="{0C34C004-13A9-4D31-A9C4-2DAF83C4C924}" destId="{663BF4AE-F027-419A-BE9D-7A734DF1ECA9}" srcOrd="0" destOrd="0" presId="urn:microsoft.com/office/officeart/2005/8/layout/bProcess2"/>
    <dgm:cxn modelId="{809D3C81-ECA8-4A8E-B18E-76191A893BD8}" type="presOf" srcId="{AE61C2A7-9463-4D7A-B65E-39473C461249}" destId="{9EB5629F-439C-4008-9527-BD14D11AAA8B}" srcOrd="0" destOrd="0" presId="urn:microsoft.com/office/officeart/2005/8/layout/bProcess2"/>
    <dgm:cxn modelId="{3A768E87-CBE1-4E8D-83CB-1E429D9476B7}" type="presOf" srcId="{7632E7DF-645D-4342-BF61-CBB9BC9E8380}" destId="{4D302324-BCB3-4104-972F-A828B919A9DA}" srcOrd="0" destOrd="0" presId="urn:microsoft.com/office/officeart/2005/8/layout/bProcess2"/>
    <dgm:cxn modelId="{2EFCF187-C670-4F47-9A54-00D9F15BB43C}" srcId="{4E3FC599-4E7F-4289-A40D-239EC8FB6560}" destId="{E767FE35-3FBC-44B6-9509-5C1E18C28292}" srcOrd="2" destOrd="0" parTransId="{D2709CAA-3387-4CCF-8106-0D35509857AF}" sibTransId="{0C34C004-13A9-4D31-A9C4-2DAF83C4C924}"/>
    <dgm:cxn modelId="{3963F68C-E090-4144-AA1A-9B0CC20430DC}" type="presOf" srcId="{012C223E-4638-498E-8588-2345F1337492}" destId="{4B2291F0-4BC0-4CDA-97F4-D2B36CC24EED}" srcOrd="0" destOrd="0" presId="urn:microsoft.com/office/officeart/2005/8/layout/bProcess2"/>
    <dgm:cxn modelId="{93661E95-5EC9-448F-BA3F-103054572349}" type="presOf" srcId="{10F47B07-EF54-4A7F-9B19-A833B2A7A4B1}" destId="{C80ADA65-C5F9-43B0-8A9D-BA22BB58920E}" srcOrd="0" destOrd="0" presId="urn:microsoft.com/office/officeart/2005/8/layout/bProcess2"/>
    <dgm:cxn modelId="{64418AA5-9F78-4CEE-98EB-0CAF9F981179}" type="presOf" srcId="{6C65FCAA-75C1-42B1-AED5-E3D99AA0A2EE}" destId="{7339EBDB-769E-41F0-8624-76153725BF89}" srcOrd="0" destOrd="0" presId="urn:microsoft.com/office/officeart/2005/8/layout/bProcess2"/>
    <dgm:cxn modelId="{411128CB-2128-43A6-9507-6F101ED7F709}" type="presOf" srcId="{9FFDF29F-4262-4461-8D35-FA9DA37C0C18}" destId="{CEC7F0D4-F73A-44D8-92C7-31AE41705D3C}" srcOrd="0" destOrd="0" presId="urn:microsoft.com/office/officeart/2005/8/layout/bProcess2"/>
    <dgm:cxn modelId="{A357A6DA-98B4-49EB-BF1C-23ECDF8EBD3E}" type="presOf" srcId="{3102EE63-0949-4D9F-87EF-89FF7DFA75F0}" destId="{4D302324-BCB3-4104-972F-A828B919A9DA}" srcOrd="0" destOrd="2" presId="urn:microsoft.com/office/officeart/2005/8/layout/bProcess2"/>
    <dgm:cxn modelId="{6CA69AE1-E614-4F97-93D3-DE1A56393341}" type="presOf" srcId="{E4F372DB-39A5-46E2-9C7F-07FEA84334B2}" destId="{21224C51-CC9C-4D21-B29F-0D6D0C66501C}" srcOrd="0" destOrd="0" presId="urn:microsoft.com/office/officeart/2005/8/layout/bProcess2"/>
    <dgm:cxn modelId="{7ECBACF7-69F8-439D-B350-EC298793F608}" type="presOf" srcId="{CDFEB3CC-29C4-40C5-BD4C-47224BFC823B}" destId="{4D302324-BCB3-4104-972F-A828B919A9DA}" srcOrd="0" destOrd="3" presId="urn:microsoft.com/office/officeart/2005/8/layout/bProcess2"/>
    <dgm:cxn modelId="{212BE2F9-1CF8-4D91-AD1E-EE29BC90B3A4}" srcId="{4E3FC599-4E7F-4289-A40D-239EC8FB6560}" destId="{E4F372DB-39A5-46E2-9C7F-07FEA84334B2}" srcOrd="3" destOrd="0" parTransId="{8F73624D-97A3-40E1-BE59-1D8886206B72}" sibTransId="{AE61C2A7-9463-4D7A-B65E-39473C461249}"/>
    <dgm:cxn modelId="{A2C972A5-2C58-4A8B-9DED-799E88A387D2}" type="presParOf" srcId="{992136D3-C8C4-4958-BAC2-2F26CB308E9C}" destId="{7339EBDB-769E-41F0-8624-76153725BF89}" srcOrd="0" destOrd="0" presId="urn:microsoft.com/office/officeart/2005/8/layout/bProcess2"/>
    <dgm:cxn modelId="{4E710381-055C-4472-BD42-B99DB96F1622}" type="presParOf" srcId="{992136D3-C8C4-4958-BAC2-2F26CB308E9C}" destId="{CEC7F0D4-F73A-44D8-92C7-31AE41705D3C}" srcOrd="1" destOrd="0" presId="urn:microsoft.com/office/officeart/2005/8/layout/bProcess2"/>
    <dgm:cxn modelId="{CFDE182C-9D23-40B7-9B11-6211C008C5C9}" type="presParOf" srcId="{992136D3-C8C4-4958-BAC2-2F26CB308E9C}" destId="{DADF46B9-4B51-4628-8628-2CB7F33AED80}" srcOrd="2" destOrd="0" presId="urn:microsoft.com/office/officeart/2005/8/layout/bProcess2"/>
    <dgm:cxn modelId="{48E25B51-0253-4768-96A6-18EE73868FBC}" type="presParOf" srcId="{DADF46B9-4B51-4628-8628-2CB7F33AED80}" destId="{2F119D2A-DE54-45D3-A9FD-E9E4B65927B4}" srcOrd="0" destOrd="0" presId="urn:microsoft.com/office/officeart/2005/8/layout/bProcess2"/>
    <dgm:cxn modelId="{2BCF3E40-98AE-4D63-91C7-2769E20BA445}" type="presParOf" srcId="{DADF46B9-4B51-4628-8628-2CB7F33AED80}" destId="{4B2291F0-4BC0-4CDA-97F4-D2B36CC24EED}" srcOrd="1" destOrd="0" presId="urn:microsoft.com/office/officeart/2005/8/layout/bProcess2"/>
    <dgm:cxn modelId="{9F8BBFFD-39BC-48A5-9933-5455DEEFD2F0}" type="presParOf" srcId="{992136D3-C8C4-4958-BAC2-2F26CB308E9C}" destId="{C80ADA65-C5F9-43B0-8A9D-BA22BB58920E}" srcOrd="3" destOrd="0" presId="urn:microsoft.com/office/officeart/2005/8/layout/bProcess2"/>
    <dgm:cxn modelId="{2AB035C7-A569-40E0-B1AE-D0CC511B7709}" type="presParOf" srcId="{992136D3-C8C4-4958-BAC2-2F26CB308E9C}" destId="{87397816-6612-4562-84F3-DBB824852D13}" srcOrd="4" destOrd="0" presId="urn:microsoft.com/office/officeart/2005/8/layout/bProcess2"/>
    <dgm:cxn modelId="{9C157282-046F-4FED-BE31-511FF42FB623}" type="presParOf" srcId="{87397816-6612-4562-84F3-DBB824852D13}" destId="{3B76423A-D5B7-405E-9ACD-D254FB08B716}" srcOrd="0" destOrd="0" presId="urn:microsoft.com/office/officeart/2005/8/layout/bProcess2"/>
    <dgm:cxn modelId="{B7817468-FEB9-4F6B-A246-CC22076D4C64}" type="presParOf" srcId="{87397816-6612-4562-84F3-DBB824852D13}" destId="{10D71973-4331-41CD-BDFC-655F1D47305D}" srcOrd="1" destOrd="0" presId="urn:microsoft.com/office/officeart/2005/8/layout/bProcess2"/>
    <dgm:cxn modelId="{25D72A45-3A2B-44DE-8C53-B327A7E131CD}" type="presParOf" srcId="{992136D3-C8C4-4958-BAC2-2F26CB308E9C}" destId="{663BF4AE-F027-419A-BE9D-7A734DF1ECA9}" srcOrd="5" destOrd="0" presId="urn:microsoft.com/office/officeart/2005/8/layout/bProcess2"/>
    <dgm:cxn modelId="{7FB7CAE0-3975-4A69-B90C-0962E40EF7EE}" type="presParOf" srcId="{992136D3-C8C4-4958-BAC2-2F26CB308E9C}" destId="{9B927578-FD03-44EE-8A95-B385A6F8582A}" srcOrd="6" destOrd="0" presId="urn:microsoft.com/office/officeart/2005/8/layout/bProcess2"/>
    <dgm:cxn modelId="{5480FEB8-5EFE-4EDA-BF65-27C2F5FAE2B9}" type="presParOf" srcId="{9B927578-FD03-44EE-8A95-B385A6F8582A}" destId="{3A4E3FEA-A617-4069-9086-914498DE5C27}" srcOrd="0" destOrd="0" presId="urn:microsoft.com/office/officeart/2005/8/layout/bProcess2"/>
    <dgm:cxn modelId="{FD5338AA-D42E-4D3E-9DB3-DC67B784E066}" type="presParOf" srcId="{9B927578-FD03-44EE-8A95-B385A6F8582A}" destId="{21224C51-CC9C-4D21-B29F-0D6D0C66501C}" srcOrd="1" destOrd="0" presId="urn:microsoft.com/office/officeart/2005/8/layout/bProcess2"/>
    <dgm:cxn modelId="{60C29AEA-CD1E-4CFB-A520-D599D3617CFF}" type="presParOf" srcId="{992136D3-C8C4-4958-BAC2-2F26CB308E9C}" destId="{9EB5629F-439C-4008-9527-BD14D11AAA8B}" srcOrd="7" destOrd="0" presId="urn:microsoft.com/office/officeart/2005/8/layout/bProcess2"/>
    <dgm:cxn modelId="{3F1D05D5-DFCB-4E8E-B037-F42369D0AE00}" type="presParOf" srcId="{992136D3-C8C4-4958-BAC2-2F26CB308E9C}" destId="{72273BE8-BD09-4E70-98D7-D19B95E31887}" srcOrd="8" destOrd="0" presId="urn:microsoft.com/office/officeart/2005/8/layout/bProcess2"/>
    <dgm:cxn modelId="{21C54E0C-2A98-4A0C-BB5F-54C5EFB1208C}" type="presParOf" srcId="{72273BE8-BD09-4E70-98D7-D19B95E31887}" destId="{7B2B23D1-384C-4ED7-A960-65A60E4C7D21}" srcOrd="0" destOrd="0" presId="urn:microsoft.com/office/officeart/2005/8/layout/bProcess2"/>
    <dgm:cxn modelId="{88E3AB24-E6BF-482F-B6BB-7ED4EB792B06}" type="presParOf" srcId="{72273BE8-BD09-4E70-98D7-D19B95E31887}" destId="{39D47C67-5ADD-4F1E-8CFB-5136584E3CE2}" srcOrd="1" destOrd="0" presId="urn:microsoft.com/office/officeart/2005/8/layout/bProcess2"/>
    <dgm:cxn modelId="{6700236A-AF84-42A8-B10F-3768D791C365}" type="presParOf" srcId="{992136D3-C8C4-4958-BAC2-2F26CB308E9C}" destId="{15DE9347-18B4-402A-9A9C-24886C9BFFCC}" srcOrd="9" destOrd="0" presId="urn:microsoft.com/office/officeart/2005/8/layout/bProcess2"/>
    <dgm:cxn modelId="{94F7C9FE-E89B-482F-981D-C24345BFC131}" type="presParOf" srcId="{992136D3-C8C4-4958-BAC2-2F26CB308E9C}" destId="{4D302324-BCB3-4104-972F-A828B919A9D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9EBDB-769E-41F0-8624-76153725BF89}">
      <dsp:nvSpPr>
        <dsp:cNvPr id="0" name=""/>
        <dsp:cNvSpPr/>
      </dsp:nvSpPr>
      <dsp:spPr>
        <a:xfrm>
          <a:off x="733223" y="1556"/>
          <a:ext cx="1578519" cy="1578519"/>
        </a:xfrm>
        <a:prstGeom prst="rect">
          <a:avLst/>
        </a:prstGeom>
        <a:blipFill rotWithShape="0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</dsp:txBody>
      <dsp:txXfrm>
        <a:off x="733223" y="1556"/>
        <a:ext cx="1578519" cy="1578519"/>
      </dsp:txXfrm>
    </dsp:sp>
    <dsp:sp modelId="{CEC7F0D4-F73A-44D8-92C7-31AE41705D3C}">
      <dsp:nvSpPr>
        <dsp:cNvPr id="0" name=""/>
        <dsp:cNvSpPr/>
      </dsp:nvSpPr>
      <dsp:spPr>
        <a:xfrm rot="10787332">
          <a:off x="1250635" y="1793276"/>
          <a:ext cx="552481" cy="379434"/>
        </a:xfrm>
        <a:prstGeom prst="triangle">
          <a:avLst/>
        </a:prstGeom>
        <a:solidFill>
          <a:srgbClr val="FFD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291F0-4BC0-4CDA-97F4-D2B36CC24EED}">
      <dsp:nvSpPr>
        <dsp:cNvPr id="0" name=""/>
        <dsp:cNvSpPr/>
      </dsp:nvSpPr>
      <dsp:spPr>
        <a:xfrm>
          <a:off x="1003785" y="2364436"/>
          <a:ext cx="1052872" cy="1052872"/>
        </a:xfrm>
        <a:prstGeom prst="rect">
          <a:avLst/>
        </a:prstGeom>
        <a:blipFill rotWithShape="0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</dsp:txBody>
      <dsp:txXfrm>
        <a:off x="1003785" y="2364436"/>
        <a:ext cx="1052872" cy="1052872"/>
      </dsp:txXfrm>
    </dsp:sp>
    <dsp:sp modelId="{C80ADA65-C5F9-43B0-8A9D-BA22BB58920E}">
      <dsp:nvSpPr>
        <dsp:cNvPr id="0" name=""/>
        <dsp:cNvSpPr/>
      </dsp:nvSpPr>
      <dsp:spPr>
        <a:xfrm rot="5445072">
          <a:off x="2444738" y="2716768"/>
          <a:ext cx="552481" cy="379434"/>
        </a:xfrm>
        <a:prstGeom prst="triangle">
          <a:avLst/>
        </a:prstGeom>
        <a:solidFill>
          <a:srgbClr val="FFD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1973-4331-41CD-BDFC-655F1D47305D}">
      <dsp:nvSpPr>
        <dsp:cNvPr id="0" name=""/>
        <dsp:cNvSpPr/>
      </dsp:nvSpPr>
      <dsp:spPr>
        <a:xfrm>
          <a:off x="3363825" y="2395380"/>
          <a:ext cx="1052872" cy="1052872"/>
        </a:xfrm>
        <a:prstGeom prst="rect">
          <a:avLst/>
        </a:prstGeom>
        <a:blipFill rotWithShape="0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</dsp:txBody>
      <dsp:txXfrm>
        <a:off x="3363825" y="2395380"/>
        <a:ext cx="1052872" cy="1052872"/>
      </dsp:txXfrm>
    </dsp:sp>
    <dsp:sp modelId="{663BF4AE-F027-419A-BE9D-7A734DF1ECA9}">
      <dsp:nvSpPr>
        <dsp:cNvPr id="0" name=""/>
        <dsp:cNvSpPr/>
      </dsp:nvSpPr>
      <dsp:spPr>
        <a:xfrm>
          <a:off x="3614021" y="1655860"/>
          <a:ext cx="552481" cy="379434"/>
        </a:xfrm>
        <a:prstGeom prst="triangle">
          <a:avLst/>
        </a:prstGeom>
        <a:solidFill>
          <a:srgbClr val="FFD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24C51-CC9C-4D21-B29F-0D6D0C66501C}">
      <dsp:nvSpPr>
        <dsp:cNvPr id="0" name=""/>
        <dsp:cNvSpPr/>
      </dsp:nvSpPr>
      <dsp:spPr>
        <a:xfrm>
          <a:off x="3363825" y="264379"/>
          <a:ext cx="1052872" cy="1052872"/>
        </a:xfrm>
        <a:prstGeom prst="rect">
          <a:avLst/>
        </a:prstGeom>
        <a:blipFill rotWithShape="0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</dsp:txBody>
      <dsp:txXfrm>
        <a:off x="3363825" y="264379"/>
        <a:ext cx="1052872" cy="1052872"/>
      </dsp:txXfrm>
    </dsp:sp>
    <dsp:sp modelId="{9EB5629F-439C-4008-9527-BD14D11AAA8B}">
      <dsp:nvSpPr>
        <dsp:cNvPr id="0" name=""/>
        <dsp:cNvSpPr/>
      </dsp:nvSpPr>
      <dsp:spPr>
        <a:xfrm rot="5400000">
          <a:off x="4808649" y="601098"/>
          <a:ext cx="552481" cy="379434"/>
        </a:xfrm>
        <a:prstGeom prst="triangle">
          <a:avLst/>
        </a:prstGeom>
        <a:solidFill>
          <a:srgbClr val="FFD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47C67-5ADD-4F1E-8CFB-5136584E3CE2}">
      <dsp:nvSpPr>
        <dsp:cNvPr id="0" name=""/>
        <dsp:cNvSpPr/>
      </dsp:nvSpPr>
      <dsp:spPr>
        <a:xfrm>
          <a:off x="5731604" y="264379"/>
          <a:ext cx="1052872" cy="1052872"/>
        </a:xfrm>
        <a:prstGeom prst="rect">
          <a:avLst/>
        </a:prstGeom>
        <a:blipFill rotWithShape="0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</dsp:txBody>
      <dsp:txXfrm>
        <a:off x="5731604" y="264379"/>
        <a:ext cx="1052872" cy="1052872"/>
      </dsp:txXfrm>
    </dsp:sp>
    <dsp:sp modelId="{15DE9347-18B4-402A-9A9C-24886C9BFFCC}">
      <dsp:nvSpPr>
        <dsp:cNvPr id="0" name=""/>
        <dsp:cNvSpPr/>
      </dsp:nvSpPr>
      <dsp:spPr>
        <a:xfrm rot="10790678">
          <a:off x="5984227" y="1496227"/>
          <a:ext cx="552481" cy="379434"/>
        </a:xfrm>
        <a:prstGeom prst="triangle">
          <a:avLst/>
        </a:prstGeom>
        <a:solidFill>
          <a:srgbClr val="FFD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02324-BCB3-4104-972F-A828B919A9DA}">
      <dsp:nvSpPr>
        <dsp:cNvPr id="0" name=""/>
        <dsp:cNvSpPr/>
      </dsp:nvSpPr>
      <dsp:spPr>
        <a:xfrm>
          <a:off x="5474290" y="2033158"/>
          <a:ext cx="1578519" cy="1578519"/>
        </a:xfrm>
        <a:prstGeom prst="rect">
          <a:avLst/>
        </a:prstGeom>
        <a:blipFill rotWithShape="0"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5474290" y="2033158"/>
        <a:ext cx="1578519" cy="1578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5777abf4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5777abf4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Liam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d4f1cc291a658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4d4f1cc291a6583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2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5737efe8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5737efe8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9ed2ab2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9ed2ab2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9ed2ab2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9ed2ab2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1010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81f6373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81f6373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6e6126f8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6e6126f8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Liam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6547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6e6126f8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6e6126f8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Liam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6e6126f8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6e6126f8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Liam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03610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57b9d0ce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57b9d0ce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Show River Statistics in … *County name*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rgbClr val="013F7A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amu.maps.arcgis.com/apps/webappviewer/index.html?id=fc111cac0aba439ba0c7c53e505752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7EB713FD-74A1-4540-9B2F-305CD0EA8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0" name="Google Shape;60;p13"/>
          <p:cNvSpPr txBox="1">
            <a:spLocks noGrp="1"/>
          </p:cNvSpPr>
          <p:nvPr>
            <p:ph type="ctrTitle"/>
          </p:nvPr>
        </p:nvSpPr>
        <p:spPr>
          <a:xfrm>
            <a:off x="1143000" y="115629"/>
            <a:ext cx="6858000" cy="1653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Voice Activated Automation with FME</a:t>
            </a:r>
          </a:p>
        </p:txBody>
      </p:sp>
      <p:sp>
        <p:nvSpPr>
          <p:cNvPr id="61" name="Google Shape;61;p13"/>
          <p:cNvSpPr txBox="1">
            <a:spLocks noGrp="1"/>
          </p:cNvSpPr>
          <p:nvPr>
            <p:ph type="subTitle" idx="1"/>
          </p:nvPr>
        </p:nvSpPr>
        <p:spPr>
          <a:xfrm>
            <a:off x="3848375" y="3222171"/>
            <a:ext cx="1447250" cy="11957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FFFF"/>
                </a:solidFill>
              </a:rPr>
              <a:t>L</a:t>
            </a:r>
            <a:r>
              <a:rPr lang="en-US" dirty="0">
                <a:solidFill>
                  <a:schemeClr val="dk1"/>
                </a:solidFill>
              </a:rPr>
              <a:t>iam Lyle</a:t>
            </a:r>
            <a:endParaRPr lang="en-US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Oil and Gas Example</a:t>
            </a:r>
            <a:endParaRPr dirty="0"/>
          </a:p>
        </p:txBody>
      </p:sp>
      <p:sp>
        <p:nvSpPr>
          <p:cNvPr id="3" name="Google Shape;81;p16">
            <a:extLst>
              <a:ext uri="{FF2B5EF4-FFF2-40B4-BE49-F238E27FC236}">
                <a16:creationId xmlns:a16="http://schemas.microsoft.com/office/drawing/2014/main" id="{1744CE71-F746-40B8-A820-9394D683E0C6}"/>
              </a:ext>
            </a:extLst>
          </p:cNvPr>
          <p:cNvSpPr txBox="1">
            <a:spLocks/>
          </p:cNvSpPr>
          <p:nvPr/>
        </p:nvSpPr>
        <p:spPr>
          <a:xfrm>
            <a:off x="671250" y="1464002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</a:rPr>
              <a:t>“</a:t>
            </a:r>
            <a:r>
              <a:rPr lang="en-US" dirty="0">
                <a:solidFill>
                  <a:srgbClr val="FFD966"/>
                </a:solidFill>
              </a:rPr>
              <a:t>Hey Google </a:t>
            </a:r>
            <a:r>
              <a:rPr lang="en-US" dirty="0">
                <a:solidFill>
                  <a:schemeClr val="hlink"/>
                </a:solidFill>
              </a:rPr>
              <a:t>… tell my server to display all seismic events that happened in *STATE* near one of our wells between the years *YEAR* and *YEAR* with a magnitude higher than *MAGNITUDE*.”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0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ctrTitle"/>
          </p:nvPr>
        </p:nvSpPr>
        <p:spPr>
          <a:xfrm>
            <a:off x="849047" y="1487143"/>
            <a:ext cx="7801500" cy="1545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600" dirty="0"/>
            </a:br>
            <a:r>
              <a:rPr lang="en-US" sz="3600" dirty="0"/>
              <a:t>Give me a Texas County …</a:t>
            </a:r>
            <a:endParaRPr sz="3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81" name="Google Shape;81;p16"/>
          <p:cNvSpPr txBox="1">
            <a:spLocks noGrp="1"/>
          </p:cNvSpPr>
          <p:nvPr>
            <p:ph type="ctrTitle"/>
          </p:nvPr>
        </p:nvSpPr>
        <p:spPr>
          <a:xfrm>
            <a:off x="671250" y="187775"/>
            <a:ext cx="7801500" cy="113437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USGS Water Data</a:t>
            </a:r>
            <a:endParaRPr dirty="0"/>
          </a:p>
        </p:txBody>
      </p:sp>
      <p:sp>
        <p:nvSpPr>
          <p:cNvPr id="5" name="Google Shape;80;p16">
            <a:extLst>
              <a:ext uri="{FF2B5EF4-FFF2-40B4-BE49-F238E27FC236}">
                <a16:creationId xmlns:a16="http://schemas.microsoft.com/office/drawing/2014/main" id="{BC03D2E9-429F-4040-87A6-E92963AC7105}"/>
              </a:ext>
            </a:extLst>
          </p:cNvPr>
          <p:cNvSpPr txBox="1">
            <a:spLocks/>
          </p:cNvSpPr>
          <p:nvPr/>
        </p:nvSpPr>
        <p:spPr>
          <a:xfrm>
            <a:off x="832123" y="3233022"/>
            <a:ext cx="7801500" cy="85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Oswald"/>
              <a:buNone/>
              <a:defRPr sz="48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sz="3000" dirty="0">
                <a:solidFill>
                  <a:schemeClr val="hlink"/>
                </a:solidFill>
                <a:hlinkClick r:id="rId3"/>
              </a:rPr>
              <a:t>“Show river statistics in *COUNTY NAME*”</a:t>
            </a:r>
            <a:endParaRPr lang="en-US" sz="3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311700" y="35089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FME Workbench – </a:t>
            </a:r>
            <a:r>
              <a:rPr lang="en-US" dirty="0"/>
              <a:t>Simple process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D7FB73-C01D-464B-AD62-732762867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3430"/>
            <a:ext cx="9144000" cy="347394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am I doing it?</a:t>
            </a:r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9FF942A-3F71-4898-9F6D-B22E93725D3D}"/>
              </a:ext>
            </a:extLst>
          </p:cNvPr>
          <p:cNvGrpSpPr/>
          <p:nvPr/>
        </p:nvGrpSpPr>
        <p:grpSpPr>
          <a:xfrm>
            <a:off x="770810" y="1261534"/>
            <a:ext cx="7780524" cy="3712633"/>
            <a:chOff x="609943" y="1079500"/>
            <a:chExt cx="7924113" cy="4064000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CCA810F6-B1F3-4037-9CA9-511AC98CD62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63361872"/>
                </p:ext>
              </p:extLst>
            </p:nvPr>
          </p:nvGraphicFramePr>
          <p:xfrm>
            <a:off x="609943" y="1079500"/>
            <a:ext cx="7924113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CE5BD72-C887-4A60-9732-F6721BBFA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13447" y="3606800"/>
              <a:ext cx="1615622" cy="1367365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F6FB705-A5C2-46BA-A4B0-3FA4EB595F9C}"/>
              </a:ext>
            </a:extLst>
          </p:cNvPr>
          <p:cNvSpPr txBox="1"/>
          <p:nvPr/>
        </p:nvSpPr>
        <p:spPr>
          <a:xfrm>
            <a:off x="4139935" y="4871163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PushBullet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C1BC78-4877-4F48-926B-91DDFF58AC42}"/>
              </a:ext>
            </a:extLst>
          </p:cNvPr>
          <p:cNvSpPr txBox="1"/>
          <p:nvPr/>
        </p:nvSpPr>
        <p:spPr>
          <a:xfrm>
            <a:off x="1515117" y="4875373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IfThisThenThat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3B2E40-45FD-4A7D-92FE-545FA9149671}"/>
              </a:ext>
            </a:extLst>
          </p:cNvPr>
          <p:cNvSpPr txBox="1"/>
          <p:nvPr/>
        </p:nvSpPr>
        <p:spPr>
          <a:xfrm>
            <a:off x="4165306" y="1273274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Push2Run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93297E-ECE9-42FA-94F0-4AF272FA754A}"/>
              </a:ext>
            </a:extLst>
          </p:cNvPr>
          <p:cNvSpPr txBox="1"/>
          <p:nvPr/>
        </p:nvSpPr>
        <p:spPr>
          <a:xfrm>
            <a:off x="1612900" y="1017725"/>
            <a:ext cx="1289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Google Home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9556CC-9C4C-4E6F-8092-9F754FE5BA4D}"/>
              </a:ext>
            </a:extLst>
          </p:cNvPr>
          <p:cNvSpPr txBox="1"/>
          <p:nvPr/>
        </p:nvSpPr>
        <p:spPr>
          <a:xfrm>
            <a:off x="6611875" y="1260574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.bat File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5AD4C5-FA7E-4969-A35C-7E14819444D9}"/>
              </a:ext>
            </a:extLst>
          </p:cNvPr>
          <p:cNvSpPr txBox="1"/>
          <p:nvPr/>
        </p:nvSpPr>
        <p:spPr>
          <a:xfrm>
            <a:off x="6245101" y="4873218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FME Workbench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704A-4CCA-4EBA-A7A5-B56ECB0F5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Give your data a voice.</a:t>
            </a:r>
          </a:p>
        </p:txBody>
      </p:sp>
    </p:spTree>
    <p:extLst>
      <p:ext uri="{BB962C8B-B14F-4D97-AF65-F5344CB8AC3E}">
        <p14:creationId xmlns:p14="http://schemas.microsoft.com/office/powerpoint/2010/main" val="122911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Texas A&amp;M University – College Station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Senior Geography Major – Class of 2021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Geography Society President</a:t>
            </a:r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dirty="0"/>
              <a:t>TAMU </a:t>
            </a:r>
            <a:r>
              <a:rPr lang="en-US" dirty="0" err="1"/>
              <a:t>GeoInnovation</a:t>
            </a:r>
            <a:r>
              <a:rPr lang="en-US" dirty="0"/>
              <a:t> Center Student Technician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Encana Intern – Summer 2019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Chevron Intern – Summer 2020</a:t>
            </a:r>
          </a:p>
        </p:txBody>
      </p:sp>
      <p:sp>
        <p:nvSpPr>
          <p:cNvPr id="6" name="Google Shape;67;p14">
            <a:extLst>
              <a:ext uri="{FF2B5EF4-FFF2-40B4-BE49-F238E27FC236}">
                <a16:creationId xmlns:a16="http://schemas.microsoft.com/office/drawing/2014/main" id="{4B416E8D-9A09-4C29-974E-6B8AA0B4701F}"/>
              </a:ext>
            </a:extLst>
          </p:cNvPr>
          <p:cNvSpPr txBox="1">
            <a:spLocks/>
          </p:cNvSpPr>
          <p:nvPr/>
        </p:nvSpPr>
        <p:spPr>
          <a:xfrm>
            <a:off x="152400" y="266233"/>
            <a:ext cx="3319006" cy="465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 sz="1400" b="0" i="0" u="none" strike="noStrike" cap="non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indent="0">
              <a:lnSpc>
                <a:spcPct val="100000"/>
              </a:lnSpc>
              <a:buFont typeface="Average"/>
              <a:buNone/>
            </a:pPr>
            <a:r>
              <a:rPr lang="en-US" sz="2800" b="1" dirty="0">
                <a:solidFill>
                  <a:schemeClr val="tx1"/>
                </a:solidFill>
              </a:rPr>
              <a:t>About Me: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653B020-3497-4BEF-8A2C-567A57B4B21A}"/>
              </a:ext>
            </a:extLst>
          </p:cNvPr>
          <p:cNvGrpSpPr/>
          <p:nvPr/>
        </p:nvGrpSpPr>
        <p:grpSpPr>
          <a:xfrm>
            <a:off x="5438119" y="1188608"/>
            <a:ext cx="3356221" cy="2448290"/>
            <a:chOff x="5438119" y="1188608"/>
            <a:chExt cx="3356221" cy="244829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0" dist="50800" dir="5400000" sy="-100000" algn="bl" rotWithShape="0"/>
          </a:effectLst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EDDB35F-6486-457C-A617-6C50CDAD77AA}"/>
                </a:ext>
              </a:extLst>
            </p:cNvPr>
            <p:cNvSpPr/>
            <p:nvPr/>
          </p:nvSpPr>
          <p:spPr>
            <a:xfrm rot="20646340">
              <a:off x="5438119" y="1188608"/>
              <a:ext cx="3356221" cy="2448290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A picture containing outdoor, building, table, red&#10;&#10;Description automatically generated">
              <a:extLst>
                <a:ext uri="{FF2B5EF4-FFF2-40B4-BE49-F238E27FC236}">
                  <a16:creationId xmlns:a16="http://schemas.microsoft.com/office/drawing/2014/main" id="{56FB3A34-BCC0-4196-A9AF-6013A033F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296776">
              <a:off x="5541666" y="1219432"/>
              <a:ext cx="3233799" cy="240590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136CD-BEA5-46EC-8388-DF7B2A9A9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13F7A"/>
                </a:solidFill>
              </a:rPr>
              <a:t>There is an estimated </a:t>
            </a:r>
            <a:r>
              <a:rPr lang="en-US" b="1" dirty="0">
                <a:solidFill>
                  <a:srgbClr val="013F7A"/>
                </a:solidFill>
              </a:rPr>
              <a:t>3.25 billion </a:t>
            </a:r>
            <a:br>
              <a:rPr lang="en-US" dirty="0">
                <a:solidFill>
                  <a:srgbClr val="013F7A"/>
                </a:solidFill>
              </a:rPr>
            </a:br>
            <a:r>
              <a:rPr lang="en-US" dirty="0">
                <a:solidFill>
                  <a:srgbClr val="013F7A"/>
                </a:solidFill>
              </a:rPr>
              <a:t>voice assistant devices in use today.</a:t>
            </a:r>
            <a:br>
              <a:rPr lang="en-US" dirty="0">
                <a:solidFill>
                  <a:srgbClr val="013F7A"/>
                </a:solidFill>
              </a:rPr>
            </a:br>
            <a:br>
              <a:rPr lang="en-US" dirty="0">
                <a:solidFill>
                  <a:srgbClr val="013F7A"/>
                </a:solidFill>
              </a:rPr>
            </a:br>
            <a:r>
              <a:rPr lang="en-US" dirty="0">
                <a:solidFill>
                  <a:srgbClr val="013F7A"/>
                </a:solidFill>
              </a:rPr>
              <a:t>By 2023 – </a:t>
            </a:r>
            <a:r>
              <a:rPr lang="en-US" b="1" dirty="0">
                <a:solidFill>
                  <a:srgbClr val="013F7A"/>
                </a:solidFill>
              </a:rPr>
              <a:t>8.0 billion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34D348-76C6-4569-ADDD-85FD9A285A4F}"/>
              </a:ext>
            </a:extLst>
          </p:cNvPr>
          <p:cNvSpPr txBox="1"/>
          <p:nvPr/>
        </p:nvSpPr>
        <p:spPr>
          <a:xfrm>
            <a:off x="2185615" y="4928056"/>
            <a:ext cx="70659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Source: Juniper Research, </a:t>
            </a:r>
            <a:r>
              <a:rPr lang="en-US" sz="800" cap="all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DIGITAL VOICE ASSISTANTS IN USE TO TRIPLE TO 8 BILLION BY 2023, DRIVEN BY SMART HOME DEVICES, </a:t>
            </a:r>
            <a:r>
              <a:rPr lang="en-US" sz="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2018 </a:t>
            </a:r>
          </a:p>
        </p:txBody>
      </p:sp>
    </p:spTree>
    <p:extLst>
      <p:ext uri="{BB962C8B-B14F-4D97-AF65-F5344CB8AC3E}">
        <p14:creationId xmlns:p14="http://schemas.microsoft.com/office/powerpoint/2010/main" val="106121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Outline</a:t>
            </a:r>
            <a:endParaRPr dirty="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Ø"/>
            </a:pPr>
            <a:r>
              <a:rPr lang="en" sz="2400" dirty="0"/>
              <a:t>What </a:t>
            </a:r>
            <a:r>
              <a:rPr lang="en-US" sz="2400" dirty="0"/>
              <a:t>is Automated Voice Activated Data?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Ø"/>
            </a:pPr>
            <a:r>
              <a:rPr lang="en-US" sz="2400" dirty="0"/>
              <a:t>Examples</a:t>
            </a:r>
            <a:endParaRPr sz="2400" dirty="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Wingdings" panose="05000000000000000000" pitchFamily="2" charset="2"/>
              <a:buChar char="Ø"/>
            </a:pPr>
            <a:r>
              <a:rPr lang="en" sz="2400" dirty="0"/>
              <a:t>How </a:t>
            </a:r>
            <a:r>
              <a:rPr lang="en-US" sz="2400" dirty="0"/>
              <a:t>To Voice Enable Your Data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Voice Activated Data?</a:t>
            </a:r>
            <a:endParaRPr dirty="0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569582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dirty="0"/>
              <a:t>Using speech recognition software “Voice Activated Data” assists in creating and displaying information without the use of manual/physical interaction with the data.</a:t>
            </a:r>
            <a:endParaRPr sz="2400" dirty="0"/>
          </a:p>
        </p:txBody>
      </p:sp>
      <p:pic>
        <p:nvPicPr>
          <p:cNvPr id="4" name="Picture 2" descr="Image result for voice commands in the workplace">
            <a:extLst>
              <a:ext uri="{FF2B5EF4-FFF2-40B4-BE49-F238E27FC236}">
                <a16:creationId xmlns:a16="http://schemas.microsoft.com/office/drawing/2014/main" id="{E350450F-8898-4F56-AA80-F96CF512B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519" y="1515409"/>
            <a:ext cx="4035799" cy="269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5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Why use voice?</a:t>
            </a:r>
            <a:endParaRPr dirty="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3200" dirty="0">
                <a:solidFill>
                  <a:srgbClr val="013F7A"/>
                </a:solidFill>
              </a:rPr>
              <a:t>Increase workplace efficiency by decreasing manual “hands-on” query times.</a:t>
            </a:r>
            <a:endParaRPr sz="3200" dirty="0">
              <a:solidFill>
                <a:srgbClr val="013F7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A403B-18E6-4A0B-8FA6-A28538031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look like?</a:t>
            </a:r>
          </a:p>
        </p:txBody>
      </p:sp>
    </p:spTree>
    <p:extLst>
      <p:ext uri="{BB962C8B-B14F-4D97-AF65-F5344CB8AC3E}">
        <p14:creationId xmlns:p14="http://schemas.microsoft.com/office/powerpoint/2010/main" val="93577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Local Government Example:</a:t>
            </a:r>
            <a:endParaRPr dirty="0"/>
          </a:p>
        </p:txBody>
      </p:sp>
      <p:sp>
        <p:nvSpPr>
          <p:cNvPr id="4" name="Google Shape;81;p16">
            <a:extLst>
              <a:ext uri="{FF2B5EF4-FFF2-40B4-BE49-F238E27FC236}">
                <a16:creationId xmlns:a16="http://schemas.microsoft.com/office/drawing/2014/main" id="{E0616840-A280-456F-BC7F-1635B27E1210}"/>
              </a:ext>
            </a:extLst>
          </p:cNvPr>
          <p:cNvSpPr txBox="1">
            <a:spLocks/>
          </p:cNvSpPr>
          <p:nvPr/>
        </p:nvSpPr>
        <p:spPr>
          <a:xfrm>
            <a:off x="671250" y="1293584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</a:rPr>
              <a:t>“Hey Google … tell my server to build a heatmap of last week’s bike sharing bikes.”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Police Force Example:</a:t>
            </a:r>
            <a:endParaRPr dirty="0"/>
          </a:p>
        </p:txBody>
      </p:sp>
      <p:sp>
        <p:nvSpPr>
          <p:cNvPr id="5" name="Google Shape;81;p16">
            <a:extLst>
              <a:ext uri="{FF2B5EF4-FFF2-40B4-BE49-F238E27FC236}">
                <a16:creationId xmlns:a16="http://schemas.microsoft.com/office/drawing/2014/main" id="{CAB30E25-902A-496C-BEE9-23C18F8D39D7}"/>
              </a:ext>
            </a:extLst>
          </p:cNvPr>
          <p:cNvSpPr txBox="1">
            <a:spLocks/>
          </p:cNvSpPr>
          <p:nvPr/>
        </p:nvSpPr>
        <p:spPr>
          <a:xfrm>
            <a:off x="-19068" y="1432987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</a:rPr>
              <a:t>“Hey Google … tell my server to map out all past criminal activity in my current location and send my location to dispatch.”</a:t>
            </a:r>
            <a:endParaRPr lang="en-US" dirty="0"/>
          </a:p>
        </p:txBody>
      </p:sp>
      <p:sp>
        <p:nvSpPr>
          <p:cNvPr id="4" name="Google Shape;81;p16">
            <a:extLst>
              <a:ext uri="{FF2B5EF4-FFF2-40B4-BE49-F238E27FC236}">
                <a16:creationId xmlns:a16="http://schemas.microsoft.com/office/drawing/2014/main" id="{4F7AD4F6-85D5-4000-9199-4E3DB17F6901}"/>
              </a:ext>
            </a:extLst>
          </p:cNvPr>
          <p:cNvSpPr txBox="1">
            <a:spLocks/>
          </p:cNvSpPr>
          <p:nvPr/>
        </p:nvSpPr>
        <p:spPr>
          <a:xfrm>
            <a:off x="-19068" y="305243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algn="ctr"/>
            <a:r>
              <a:rPr lang="en-US" dirty="0">
                <a:solidFill>
                  <a:schemeClr val="hlink"/>
                </a:solidFill>
              </a:rPr>
              <a:t>“Hey Google … tell my server to stream video from </a:t>
            </a:r>
            <a:r>
              <a:rPr lang="en-US" dirty="0" err="1">
                <a:solidFill>
                  <a:schemeClr val="hlink"/>
                </a:solidFill>
              </a:rPr>
              <a:t>Ring™Doorbells</a:t>
            </a:r>
            <a:r>
              <a:rPr lang="en-US" dirty="0">
                <a:solidFill>
                  <a:schemeClr val="hlink"/>
                </a:solidFill>
              </a:rPr>
              <a:t> along Elm Street to me.”</a:t>
            </a:r>
            <a:endParaRPr lang="en-US" dirty="0"/>
          </a:p>
        </p:txBody>
      </p:sp>
      <p:pic>
        <p:nvPicPr>
          <p:cNvPr id="1026" name="Picture 2" descr="Image result for ring doorbell">
            <a:extLst>
              <a:ext uri="{FF2B5EF4-FFF2-40B4-BE49-F238E27FC236}">
                <a16:creationId xmlns:a16="http://schemas.microsoft.com/office/drawing/2014/main" id="{063A6F5D-07CB-4AB7-8E2D-578877024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432" y="3597399"/>
            <a:ext cx="1232927" cy="123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185</TotalTime>
  <Words>318</Words>
  <Application>Microsoft Office PowerPoint</Application>
  <PresentationFormat>On-screen Show (16:9)</PresentationFormat>
  <Paragraphs>53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Oswald</vt:lpstr>
      <vt:lpstr>Wingdings</vt:lpstr>
      <vt:lpstr>Average</vt:lpstr>
      <vt:lpstr>Arial</vt:lpstr>
      <vt:lpstr>Slate</vt:lpstr>
      <vt:lpstr>Voice Activated Automation with FME</vt:lpstr>
      <vt:lpstr>PowerPoint Presentation</vt:lpstr>
      <vt:lpstr>There is an estimated 3.25 billion  voice assistant devices in use today.  By 2023 – 8.0 billion</vt:lpstr>
      <vt:lpstr>Outline</vt:lpstr>
      <vt:lpstr>What is Voice Activated Data?</vt:lpstr>
      <vt:lpstr>Why use voice?</vt:lpstr>
      <vt:lpstr>What does it look like?</vt:lpstr>
      <vt:lpstr>Local Government Example:</vt:lpstr>
      <vt:lpstr>Police Force Example:</vt:lpstr>
      <vt:lpstr>Oil and Gas Example</vt:lpstr>
      <vt:lpstr> Give me a Texas County … </vt:lpstr>
      <vt:lpstr>FME Workbench – Simple process</vt:lpstr>
      <vt:lpstr>How am I doing it?</vt:lpstr>
      <vt:lpstr>Give your data a voice.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Activated Automation with FME</dc:title>
  <cp:lastModifiedBy>William Lyle</cp:lastModifiedBy>
  <cp:revision>51</cp:revision>
  <dcterms:modified xsi:type="dcterms:W3CDTF">2020-03-26T15:28:49Z</dcterms:modified>
</cp:coreProperties>
</file>